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9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0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1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2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3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14.xml" ContentType="application/vnd.openxmlformats-officedocument.theme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5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6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97" r:id="rId2"/>
    <p:sldMasterId id="2147483800" r:id="rId3"/>
    <p:sldMasterId id="2147483848" r:id="rId4"/>
    <p:sldMasterId id="2147484060" r:id="rId5"/>
    <p:sldMasterId id="2147484295" r:id="rId6"/>
    <p:sldMasterId id="2147484343" r:id="rId7"/>
    <p:sldMasterId id="2147486439" r:id="rId8"/>
    <p:sldMasterId id="2147486947" r:id="rId9"/>
    <p:sldMasterId id="2147486962" r:id="rId10"/>
    <p:sldMasterId id="2147490043" r:id="rId11"/>
    <p:sldMasterId id="2147511307" r:id="rId12"/>
    <p:sldMasterId id="2147529969" r:id="rId13"/>
    <p:sldMasterId id="2147613868" r:id="rId14"/>
    <p:sldMasterId id="2147613883" r:id="rId15"/>
    <p:sldMasterId id="2147613898" r:id="rId16"/>
    <p:sldMasterId id="2147613912" r:id="rId17"/>
  </p:sldMasterIdLst>
  <p:notesMasterIdLst>
    <p:notesMasterId r:id="rId53"/>
  </p:notesMasterIdLst>
  <p:sldIdLst>
    <p:sldId id="358" r:id="rId18"/>
    <p:sldId id="939" r:id="rId19"/>
    <p:sldId id="940" r:id="rId20"/>
    <p:sldId id="606" r:id="rId21"/>
    <p:sldId id="929" r:id="rId22"/>
    <p:sldId id="758" r:id="rId23"/>
    <p:sldId id="755" r:id="rId24"/>
    <p:sldId id="334" r:id="rId25"/>
    <p:sldId id="943" r:id="rId26"/>
    <p:sldId id="333" r:id="rId27"/>
    <p:sldId id="930" r:id="rId28"/>
    <p:sldId id="932" r:id="rId29"/>
    <p:sldId id="615" r:id="rId30"/>
    <p:sldId id="481" r:id="rId31"/>
    <p:sldId id="326" r:id="rId32"/>
    <p:sldId id="893" r:id="rId33"/>
    <p:sldId id="885" r:id="rId34"/>
    <p:sldId id="757" r:id="rId35"/>
    <p:sldId id="428" r:id="rId36"/>
    <p:sldId id="330" r:id="rId37"/>
    <p:sldId id="938" r:id="rId38"/>
    <p:sldId id="936" r:id="rId39"/>
    <p:sldId id="478" r:id="rId40"/>
    <p:sldId id="368" r:id="rId41"/>
    <p:sldId id="906" r:id="rId42"/>
    <p:sldId id="814" r:id="rId43"/>
    <p:sldId id="944" r:id="rId44"/>
    <p:sldId id="946" r:id="rId45"/>
    <p:sldId id="935" r:id="rId46"/>
    <p:sldId id="877" r:id="rId47"/>
    <p:sldId id="941" r:id="rId48"/>
    <p:sldId id="942" r:id="rId49"/>
    <p:sldId id="945" r:id="rId50"/>
    <p:sldId id="947" r:id="rId51"/>
    <p:sldId id="948" r:id="rId5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8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8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8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8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9300"/>
    <a:srgbClr val="00FA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52"/>
    <p:restoredTop sz="91565"/>
  </p:normalViewPr>
  <p:slideViewPr>
    <p:cSldViewPr>
      <p:cViewPr varScale="1">
        <p:scale>
          <a:sx n="112" d="100"/>
          <a:sy n="112" d="100"/>
        </p:scale>
        <p:origin x="252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946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6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50" Type="http://schemas.openxmlformats.org/officeDocument/2006/relationships/slide" Target="slides/slide33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2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C5EA24A-53B5-4E4F-9691-C3FC42576E5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A721D4F-16FC-284C-9CCC-CDB37B755F6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49252" name="Rectangle 4">
            <a:extLst>
              <a:ext uri="{FF2B5EF4-FFF2-40B4-BE49-F238E27FC236}">
                <a16:creationId xmlns:a16="http://schemas.microsoft.com/office/drawing/2014/main" id="{975CD701-2307-4B48-8222-BD46A779905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44A881F7-5476-7C48-A1F8-25AF2BEC2EA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0"/>
            <a:r>
              <a:rPr lang="en-US" noProof="0"/>
              <a:t>Second level</a:t>
            </a:r>
          </a:p>
          <a:p>
            <a:pPr lvl="0"/>
            <a:r>
              <a:rPr lang="en-US" noProof="0"/>
              <a:t>Third level</a:t>
            </a:r>
          </a:p>
          <a:p>
            <a:pPr lvl="0"/>
            <a:r>
              <a:rPr lang="en-US" noProof="0"/>
              <a:t>Fourth level</a:t>
            </a:r>
          </a:p>
          <a:p>
            <a:pPr lvl="0"/>
            <a:r>
              <a:rPr lang="en-US" noProof="0"/>
              <a:t>Fifth level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0DC9E5C0-A6DA-4540-913B-47CC4E15D83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1365D490-C7B7-C245-8FF0-6AE4E34A1D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5889914-AD8F-CC4A-8A8A-20404D55A2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49" name="Rectangle 7">
            <a:extLst>
              <a:ext uri="{FF2B5EF4-FFF2-40B4-BE49-F238E27FC236}">
                <a16:creationId xmlns:a16="http://schemas.microsoft.com/office/drawing/2014/main" id="{A480D563-E21B-F9B1-B300-C74800D844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35BD9A-937D-814F-9424-A57E5E24354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4850" name="Rectangle 2">
            <a:extLst>
              <a:ext uri="{FF2B5EF4-FFF2-40B4-BE49-F238E27FC236}">
                <a16:creationId xmlns:a16="http://schemas.microsoft.com/office/drawing/2014/main" id="{1229FEB8-42B3-C5D3-4512-3F864945D0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7" name="Rectangle 3">
            <a:extLst>
              <a:ext uri="{FF2B5EF4-FFF2-40B4-BE49-F238E27FC236}">
                <a16:creationId xmlns:a16="http://schemas.microsoft.com/office/drawing/2014/main" id="{84AD715A-6FB2-044B-8181-39FFA72D66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problem: how do we figure out what it is like if we are inside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209" name="Rectangle 7">
            <a:extLst>
              <a:ext uri="{FF2B5EF4-FFF2-40B4-BE49-F238E27FC236}">
                <a16:creationId xmlns:a16="http://schemas.microsoft.com/office/drawing/2014/main" id="{BFDF3094-BA4E-8D4A-AFDB-C0BDF67DAC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531A11F-CFE0-C749-AECA-F040CC2BC976}" type="slidenum">
              <a:rPr lang="en-US" altLang="en-US" smtClean="0">
                <a:solidFill>
                  <a:srgbClr val="FFFFFF"/>
                </a:solidFill>
              </a:rPr>
              <a:pPr>
                <a:spcBef>
                  <a:spcPct val="0"/>
                </a:spcBef>
              </a:pPr>
              <a:t>10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990210" name="Rectangle 2">
            <a:extLst>
              <a:ext uri="{FF2B5EF4-FFF2-40B4-BE49-F238E27FC236}">
                <a16:creationId xmlns:a16="http://schemas.microsoft.com/office/drawing/2014/main" id="{84214A9A-6CFB-0742-9776-D858F417D7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solidFill>
            <a:srgbClr val="FFFFFF"/>
          </a:solidFill>
          <a:ln/>
        </p:spPr>
      </p:sp>
      <p:sp>
        <p:nvSpPr>
          <p:cNvPr id="990211" name="Rectangle 3">
            <a:extLst>
              <a:ext uri="{FF2B5EF4-FFF2-40B4-BE49-F238E27FC236}">
                <a16:creationId xmlns:a16="http://schemas.microsoft.com/office/drawing/2014/main" id="{7AFEA7CD-9D0D-1346-ACC8-8778028F7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</a:rPr>
              <a:t>Answer: 2 ()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257" name="Rectangle 7">
            <a:extLst>
              <a:ext uri="{FF2B5EF4-FFF2-40B4-BE49-F238E27FC236}">
                <a16:creationId xmlns:a16="http://schemas.microsoft.com/office/drawing/2014/main" id="{C6632082-ECF7-844E-B5E9-852D38322F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1222A01-7815-7549-997E-905A03D99C3E}" type="slidenum">
              <a:rPr lang="en-US" altLang="en-US" smtClean="0">
                <a:solidFill>
                  <a:srgbClr val="FFFFFF"/>
                </a:solidFill>
              </a:rPr>
              <a:pPr>
                <a:spcBef>
                  <a:spcPct val="0"/>
                </a:spcBef>
              </a:pPr>
              <a:t>11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992258" name="Rectangle 2">
            <a:extLst>
              <a:ext uri="{FF2B5EF4-FFF2-40B4-BE49-F238E27FC236}">
                <a16:creationId xmlns:a16="http://schemas.microsoft.com/office/drawing/2014/main" id="{C6468B72-A576-4740-BF09-82E6C1275A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solidFill>
            <a:srgbClr val="FFFFFF"/>
          </a:solidFill>
          <a:ln/>
        </p:spPr>
      </p:sp>
      <p:sp>
        <p:nvSpPr>
          <p:cNvPr id="992259" name="Rectangle 3">
            <a:extLst>
              <a:ext uri="{FF2B5EF4-FFF2-40B4-BE49-F238E27FC236}">
                <a16:creationId xmlns:a16="http://schemas.microsoft.com/office/drawing/2014/main" id="{753F19A0-3341-4942-BB1F-B2B833E186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Answer: 10^5 ()</a:t>
            </a:r>
          </a:p>
        </p:txBody>
      </p:sp>
    </p:spTree>
    <p:extLst>
      <p:ext uri="{BB962C8B-B14F-4D97-AF65-F5344CB8AC3E}">
        <p14:creationId xmlns:p14="http://schemas.microsoft.com/office/powerpoint/2010/main" val="2281469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7">
            <a:extLst>
              <a:ext uri="{FF2B5EF4-FFF2-40B4-BE49-F238E27FC236}">
                <a16:creationId xmlns:a16="http://schemas.microsoft.com/office/drawing/2014/main" id="{FAA4336D-1A13-E341-ADF3-233FC4216A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5DF875-280C-5946-8613-43B8A41BF38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486489D3-9561-B447-A8A1-E2E1A429C0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09955" name="Rectangle 3">
            <a:extLst>
              <a:ext uri="{FF2B5EF4-FFF2-40B4-BE49-F238E27FC236}">
                <a16:creationId xmlns:a16="http://schemas.microsoft.com/office/drawing/2014/main" id="{D388EBDD-578A-8B43-A020-460F61A1C7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180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63A2A05-2D53-7145-86AE-2AD34BB93A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CA113C1-582C-7E4B-B7B9-9F689389443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8882" name="Rectangle 2">
            <a:extLst>
              <a:ext uri="{FF2B5EF4-FFF2-40B4-BE49-F238E27FC236}">
                <a16:creationId xmlns:a16="http://schemas.microsoft.com/office/drawing/2014/main" id="{ED229A2B-2706-174F-A693-9A9AD9F48E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18883" name="Rectangle 3">
            <a:extLst>
              <a:ext uri="{FF2B5EF4-FFF2-40B4-BE49-F238E27FC236}">
                <a16:creationId xmlns:a16="http://schemas.microsoft.com/office/drawing/2014/main" id="{886ABF1B-4A62-1A43-B071-8836017A1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35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433" name="Rectangle 7">
            <a:extLst>
              <a:ext uri="{FF2B5EF4-FFF2-40B4-BE49-F238E27FC236}">
                <a16:creationId xmlns:a16="http://schemas.microsoft.com/office/drawing/2014/main" id="{CD309FF4-E1B7-9047-9D01-F71E390529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D1FF5B6-3FFC-C54C-BAF1-AA624D0BA620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42434" name="Rectangle 2">
            <a:extLst>
              <a:ext uri="{FF2B5EF4-FFF2-40B4-BE49-F238E27FC236}">
                <a16:creationId xmlns:a16="http://schemas.microsoft.com/office/drawing/2014/main" id="{24E560AE-9803-D247-B138-761DB3AE66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DE733013-184D-364E-9370-C97030311F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1" name="Rectangle 7">
            <a:extLst>
              <a:ext uri="{FF2B5EF4-FFF2-40B4-BE49-F238E27FC236}">
                <a16:creationId xmlns:a16="http://schemas.microsoft.com/office/drawing/2014/main" id="{51C0FC23-7639-2A4F-8572-8414EF3F2C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CC64A7C-0D3C-F642-B38D-7B05E56BF40A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77922" name="Rectangle 2">
            <a:extLst>
              <a:ext uri="{FF2B5EF4-FFF2-40B4-BE49-F238E27FC236}">
                <a16:creationId xmlns:a16="http://schemas.microsoft.com/office/drawing/2014/main" id="{C160C2CB-340F-8D40-9981-23D615D08F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AE4CCD11-E963-7944-91A3-48EA3C9C6A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n-cs"/>
              </a:rPr>
              <a:t>NAAP Labs &gt; Blackbody Curves and UBV Filters &gt; Light and Filters Simulator   - shows action of filters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1" name="Rectangle 7">
            <a:extLst>
              <a:ext uri="{FF2B5EF4-FFF2-40B4-BE49-F238E27FC236}">
                <a16:creationId xmlns:a16="http://schemas.microsoft.com/office/drawing/2014/main" id="{51C0FC23-7639-2A4F-8572-8414EF3F2C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C64A7C-0D3C-F642-B38D-7B05E56BF40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77922" name="Rectangle 2">
            <a:extLst>
              <a:ext uri="{FF2B5EF4-FFF2-40B4-BE49-F238E27FC236}">
                <a16:creationId xmlns:a16="http://schemas.microsoft.com/office/drawing/2014/main" id="{C160C2CB-340F-8D40-9981-23D615D08F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AE4CCD11-E963-7944-91A3-48EA3C9C6A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n-cs"/>
              </a:rPr>
              <a:t>NAAP Labs &gt; Blackbody Curves and UBV Filters &gt; Light and Filters Simulator   - shows action of filters</a:t>
            </a:r>
          </a:p>
        </p:txBody>
      </p:sp>
    </p:spTree>
    <p:extLst>
      <p:ext uri="{BB962C8B-B14F-4D97-AF65-F5344CB8AC3E}">
        <p14:creationId xmlns:p14="http://schemas.microsoft.com/office/powerpoint/2010/main" val="1864524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401" name="Rectangle 7">
            <a:extLst>
              <a:ext uri="{FF2B5EF4-FFF2-40B4-BE49-F238E27FC236}">
                <a16:creationId xmlns:a16="http://schemas.microsoft.com/office/drawing/2014/main" id="{31523926-634E-CF46-A4DC-D79ABFD81B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AC8E14E-959D-7C4E-A8AD-D04B06A9437F}" type="slidenum">
              <a:rPr lang="en-US" altLang="en-US" smtClean="0">
                <a:solidFill>
                  <a:srgbClr val="FFFFFF"/>
                </a:solidFill>
              </a:rPr>
              <a:pPr>
                <a:spcBef>
                  <a:spcPct val="0"/>
                </a:spcBef>
              </a:pPr>
              <a:t>17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998402" name="Rectangle 2">
            <a:extLst>
              <a:ext uri="{FF2B5EF4-FFF2-40B4-BE49-F238E27FC236}">
                <a16:creationId xmlns:a16="http://schemas.microsoft.com/office/drawing/2014/main" id="{6F24BD23-8139-F049-A037-4A3786381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solidFill>
            <a:srgbClr val="FFFFFF"/>
          </a:solidFill>
          <a:ln/>
        </p:spPr>
      </p:sp>
      <p:sp>
        <p:nvSpPr>
          <p:cNvPr id="998403" name="Rectangle 3">
            <a:extLst>
              <a:ext uri="{FF2B5EF4-FFF2-40B4-BE49-F238E27FC236}">
                <a16:creationId xmlns:a16="http://schemas.microsoft.com/office/drawing/2014/main" id="{2AA727F5-7F88-9D4A-9435-4576E33BFD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Derive from Vega definition</a:t>
            </a:r>
          </a:p>
        </p:txBody>
      </p:sp>
    </p:spTree>
    <p:extLst>
      <p:ext uri="{BB962C8B-B14F-4D97-AF65-F5344CB8AC3E}">
        <p14:creationId xmlns:p14="http://schemas.microsoft.com/office/powerpoint/2010/main" val="2319534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401" name="Rectangle 7">
            <a:extLst>
              <a:ext uri="{FF2B5EF4-FFF2-40B4-BE49-F238E27FC236}">
                <a16:creationId xmlns:a16="http://schemas.microsoft.com/office/drawing/2014/main" id="{31523926-634E-CF46-A4DC-D79ABFD81B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AC8E14E-959D-7C4E-A8AD-D04B06A9437F}" type="slidenum">
              <a:rPr lang="en-US" altLang="en-US" smtClean="0">
                <a:solidFill>
                  <a:srgbClr val="FFFFFF"/>
                </a:solidFill>
              </a:rPr>
              <a:pPr>
                <a:spcBef>
                  <a:spcPct val="0"/>
                </a:spcBef>
              </a:pPr>
              <a:t>18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998402" name="Rectangle 2">
            <a:extLst>
              <a:ext uri="{FF2B5EF4-FFF2-40B4-BE49-F238E27FC236}">
                <a16:creationId xmlns:a16="http://schemas.microsoft.com/office/drawing/2014/main" id="{6F24BD23-8139-F049-A037-4A3786381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solidFill>
            <a:srgbClr val="FFFFFF"/>
          </a:solidFill>
          <a:ln/>
        </p:spPr>
      </p:sp>
      <p:sp>
        <p:nvSpPr>
          <p:cNvPr id="998403" name="Rectangle 3">
            <a:extLst>
              <a:ext uri="{FF2B5EF4-FFF2-40B4-BE49-F238E27FC236}">
                <a16:creationId xmlns:a16="http://schemas.microsoft.com/office/drawing/2014/main" id="{2AA727F5-7F88-9D4A-9435-4576E33BFD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2400">
                <a:latin typeface="Arial" panose="020B0604020202020204" pitchFamily="34" charset="0"/>
                <a:ea typeface="ＭＳ Ｐゴシック" panose="020B0600070205080204" pitchFamily="34" charset="-128"/>
              </a:rPr>
              <a:t>Answer: 4 (~50% after some discussion)</a:t>
            </a:r>
          </a:p>
        </p:txBody>
      </p:sp>
    </p:spTree>
    <p:extLst>
      <p:ext uri="{BB962C8B-B14F-4D97-AF65-F5344CB8AC3E}">
        <p14:creationId xmlns:p14="http://schemas.microsoft.com/office/powerpoint/2010/main" val="40240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3" name="Rectangle 7">
            <a:extLst>
              <a:ext uri="{FF2B5EF4-FFF2-40B4-BE49-F238E27FC236}">
                <a16:creationId xmlns:a16="http://schemas.microsoft.com/office/drawing/2014/main" id="{6DAD1378-AF1F-164D-9482-B3B3E6859B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58941E2-6A72-CF48-865F-6FC5366BBC91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86114" name="Rectangle 2">
            <a:extLst>
              <a:ext uri="{FF2B5EF4-FFF2-40B4-BE49-F238E27FC236}">
                <a16:creationId xmlns:a16="http://schemas.microsoft.com/office/drawing/2014/main" id="{E2CD42BC-F6B5-DE48-A792-1BF9C3C971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3" name="Rectangle 3">
            <a:extLst>
              <a:ext uri="{FF2B5EF4-FFF2-40B4-BE49-F238E27FC236}">
                <a16:creationId xmlns:a16="http://schemas.microsoft.com/office/drawing/2014/main" id="{7465B250-69F0-3245-9D08-CFB8230039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6F467-22A5-50A6-D34E-02A0F0649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35E39F-441C-B1F3-AFDD-4CA3D083CE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9F6E4-FE9A-AB11-32AD-E60BA988E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dimensional analysis of pressure equation / dynamical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43D29-496C-4325-1DBD-52BEAD92D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889914-AD8F-CC4A-8A8A-20404D55A22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419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81" name="Rectangle 7">
            <a:extLst>
              <a:ext uri="{FF2B5EF4-FFF2-40B4-BE49-F238E27FC236}">
                <a16:creationId xmlns:a16="http://schemas.microsoft.com/office/drawing/2014/main" id="{E8EA5969-3771-564F-9BE4-E5F4E9BCB7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D8BEAFD-621D-DB46-B1D8-B4BAF3F6582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44482" name="Rectangle 2">
            <a:extLst>
              <a:ext uri="{FF2B5EF4-FFF2-40B4-BE49-F238E27FC236}">
                <a16:creationId xmlns:a16="http://schemas.microsoft.com/office/drawing/2014/main" id="{2D72C712-F833-8949-95C6-343B3D0B31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90EF9733-8700-F24C-9099-183F77C71C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n-cs"/>
              </a:rPr>
              <a:t>absolute visual magnitude versus spectral type</a:t>
            </a:r>
          </a:p>
          <a:p>
            <a:pPr eaLnBrk="1" hangingPunct="1">
              <a:defRPr/>
            </a:pPr>
            <a:r>
              <a:rPr lang="en-US" dirty="0">
                <a:cs typeface="+mn-cs"/>
              </a:rPr>
              <a:t>points are stars with parallax information (size related to parallax reliability)</a:t>
            </a:r>
          </a:p>
          <a:p>
            <a:pPr eaLnBrk="1" hangingPunct="1">
              <a:defRPr/>
            </a:pPr>
            <a:r>
              <a:rPr lang="en-US" dirty="0">
                <a:cs typeface="+mn-cs"/>
              </a:rPr>
              <a:t>most stars have a relationship of abs mag and spectral type</a:t>
            </a:r>
          </a:p>
          <a:p>
            <a:pPr eaLnBrk="1" hangingPunct="1">
              <a:defRPr/>
            </a:pPr>
            <a:r>
              <a:rPr lang="en-US" dirty="0">
                <a:cs typeface="+mn-cs"/>
              </a:rPr>
              <a:t>two sequences (dwarfs and giants)</a:t>
            </a:r>
          </a:p>
          <a:p>
            <a:pPr eaLnBrk="1" hangingPunct="1">
              <a:defRPr/>
            </a:pPr>
            <a:r>
              <a:rPr lang="en-US" dirty="0">
                <a:cs typeface="+mn-cs"/>
              </a:rPr>
              <a:t>at least one white dwarf is present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81" name="Rectangle 7">
            <a:extLst>
              <a:ext uri="{FF2B5EF4-FFF2-40B4-BE49-F238E27FC236}">
                <a16:creationId xmlns:a16="http://schemas.microsoft.com/office/drawing/2014/main" id="{E8EA5969-3771-564F-9BE4-E5F4E9BCB7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D8BEAFD-621D-DB46-B1D8-B4BAF3F6582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44482" name="Rectangle 2">
            <a:extLst>
              <a:ext uri="{FF2B5EF4-FFF2-40B4-BE49-F238E27FC236}">
                <a16:creationId xmlns:a16="http://schemas.microsoft.com/office/drawing/2014/main" id="{2D72C712-F833-8949-95C6-343B3D0B31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90EF9733-8700-F24C-9099-183F77C71C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n-cs"/>
              </a:rPr>
              <a:t>absolute visual magnitude versus spectral type</a:t>
            </a:r>
          </a:p>
          <a:p>
            <a:pPr eaLnBrk="1" hangingPunct="1">
              <a:defRPr/>
            </a:pPr>
            <a:r>
              <a:rPr lang="en-US" dirty="0">
                <a:cs typeface="+mn-cs"/>
              </a:rPr>
              <a:t>points are stars with parallax information (size related to parallax reliability)</a:t>
            </a:r>
          </a:p>
          <a:p>
            <a:pPr eaLnBrk="1" hangingPunct="1">
              <a:defRPr/>
            </a:pPr>
            <a:r>
              <a:rPr lang="en-US" dirty="0">
                <a:cs typeface="+mn-cs"/>
              </a:rPr>
              <a:t>most stars have a relationship of abs mag and spectral type</a:t>
            </a:r>
          </a:p>
          <a:p>
            <a:pPr eaLnBrk="1" hangingPunct="1">
              <a:defRPr/>
            </a:pPr>
            <a:r>
              <a:rPr lang="en-US" dirty="0">
                <a:cs typeface="+mn-cs"/>
              </a:rPr>
              <a:t>two sequences (dwarfs and giants)</a:t>
            </a:r>
          </a:p>
          <a:p>
            <a:pPr eaLnBrk="1" hangingPunct="1">
              <a:defRPr/>
            </a:pPr>
            <a:r>
              <a:rPr lang="en-US" dirty="0">
                <a:cs typeface="+mn-cs"/>
              </a:rPr>
              <a:t>at least one white dwarf is present</a:t>
            </a:r>
          </a:p>
        </p:txBody>
      </p:sp>
    </p:spTree>
    <p:extLst>
      <p:ext uri="{BB962C8B-B14F-4D97-AF65-F5344CB8AC3E}">
        <p14:creationId xmlns:p14="http://schemas.microsoft.com/office/powerpoint/2010/main" val="3802352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81" name="Rectangle 7">
            <a:extLst>
              <a:ext uri="{FF2B5EF4-FFF2-40B4-BE49-F238E27FC236}">
                <a16:creationId xmlns:a16="http://schemas.microsoft.com/office/drawing/2014/main" id="{E8EA5969-3771-564F-9BE4-E5F4E9BCB7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D8BEAFD-621D-DB46-B1D8-B4BAF3F6582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44482" name="Rectangle 2">
            <a:extLst>
              <a:ext uri="{FF2B5EF4-FFF2-40B4-BE49-F238E27FC236}">
                <a16:creationId xmlns:a16="http://schemas.microsoft.com/office/drawing/2014/main" id="{2D72C712-F833-8949-95C6-343B3D0B31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90EF9733-8700-F24C-9099-183F77C71C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710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673" name="Rectangle 7">
            <a:extLst>
              <a:ext uri="{FF2B5EF4-FFF2-40B4-BE49-F238E27FC236}">
                <a16:creationId xmlns:a16="http://schemas.microsoft.com/office/drawing/2014/main" id="{B93DA992-5F74-AE40-8891-32420EFD7E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49DE4B3-E116-F84E-ACD1-49C58F1E7E3E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52674" name="Rectangle 2">
            <a:extLst>
              <a:ext uri="{FF2B5EF4-FFF2-40B4-BE49-F238E27FC236}">
                <a16:creationId xmlns:a16="http://schemas.microsoft.com/office/drawing/2014/main" id="{F259F5EE-5F09-C94A-AAE9-5B26C66A6C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9C8006F-CA70-C745-9DA4-0EFCC01620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n-cs"/>
              </a:rPr>
              <a:t>Gaia: 4.27 million stars</a:t>
            </a:r>
          </a:p>
          <a:p>
            <a:pPr eaLnBrk="1" hangingPunct="1">
              <a:defRPr/>
            </a:pPr>
            <a:r>
              <a:rPr lang="en-US" dirty="0">
                <a:cs typeface="+mn-cs"/>
              </a:rPr>
              <a:t>http://</a:t>
            </a:r>
            <a:r>
              <a:rPr lang="en-US" dirty="0" err="1">
                <a:cs typeface="+mn-cs"/>
              </a:rPr>
              <a:t>astro.unl.edu</a:t>
            </a:r>
            <a:r>
              <a:rPr lang="en-US" dirty="0">
                <a:cs typeface="+mn-cs"/>
              </a:rPr>
              <a:t>/</a:t>
            </a:r>
            <a:r>
              <a:rPr lang="en-US" dirty="0" err="1">
                <a:cs typeface="+mn-cs"/>
              </a:rPr>
              <a:t>classaction</a:t>
            </a:r>
            <a:r>
              <a:rPr lang="en-US" dirty="0">
                <a:cs typeface="+mn-cs"/>
              </a:rPr>
              <a:t>/animations/</a:t>
            </a:r>
            <a:r>
              <a:rPr lang="en-US" dirty="0" err="1">
                <a:cs typeface="+mn-cs"/>
              </a:rPr>
              <a:t>stellarprops</a:t>
            </a:r>
            <a:r>
              <a:rPr lang="en-US" dirty="0">
                <a:cs typeface="+mn-cs"/>
              </a:rPr>
              <a:t>/</a:t>
            </a:r>
            <a:r>
              <a:rPr lang="en-US" dirty="0" err="1">
                <a:cs typeface="+mn-cs"/>
              </a:rPr>
              <a:t>hrexplorer.html</a:t>
            </a:r>
            <a:r>
              <a:rPr lang="en-US" dirty="0">
                <a:cs typeface="+mn-cs"/>
              </a:rPr>
              <a:t>   HR diagram explorer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689" name="Rectangle 7">
            <a:extLst>
              <a:ext uri="{FF2B5EF4-FFF2-40B4-BE49-F238E27FC236}">
                <a16:creationId xmlns:a16="http://schemas.microsoft.com/office/drawing/2014/main" id="{98C8D44D-ED98-0F4B-A550-84B1865209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1399D28-3F57-D44E-885D-5ABABA980593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138690" name="Rectangle 2">
            <a:extLst>
              <a:ext uri="{FF2B5EF4-FFF2-40B4-BE49-F238E27FC236}">
                <a16:creationId xmlns:a16="http://schemas.microsoft.com/office/drawing/2014/main" id="{5DBF6741-F927-1C4E-A920-CD6CA81345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400387" name="Rectangle 3">
            <a:extLst>
              <a:ext uri="{FF2B5EF4-FFF2-40B4-BE49-F238E27FC236}">
                <a16:creationId xmlns:a16="http://schemas.microsoft.com/office/drawing/2014/main" id="{CA695259-5482-6A44-A766-A89A8F0D5E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3213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Stars can easily survive free-fall timescales because of pressure forces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85" name="Rectangle 7">
            <a:extLst>
              <a:ext uri="{FF2B5EF4-FFF2-40B4-BE49-F238E27FC236}">
                <a16:creationId xmlns:a16="http://schemas.microsoft.com/office/drawing/2014/main" id="{EDBA28AB-8A23-ED46-8238-33C33BC371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BEABC5B-D3B9-D843-A8A7-55586B16FB1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142786" name="Rectangle 2">
            <a:extLst>
              <a:ext uri="{FF2B5EF4-FFF2-40B4-BE49-F238E27FC236}">
                <a16:creationId xmlns:a16="http://schemas.microsoft.com/office/drawing/2014/main" id="{0C39844A-D892-E449-BA02-6DCF6CA1E3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solidFill>
            <a:srgbClr val="FFFFFF"/>
          </a:solidFill>
          <a:ln/>
        </p:spPr>
      </p:sp>
      <p:sp>
        <p:nvSpPr>
          <p:cNvPr id="1142787" name="Rectangle 3">
            <a:extLst>
              <a:ext uri="{FF2B5EF4-FFF2-40B4-BE49-F238E27FC236}">
                <a16:creationId xmlns:a16="http://schemas.microsoft.com/office/drawing/2014/main" id="{C3BAE871-3CFD-814E-A1DE-943FA4A442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Answer: 3. </a:t>
            </a:r>
          </a:p>
        </p:txBody>
      </p:sp>
    </p:spTree>
    <p:extLst>
      <p:ext uri="{BB962C8B-B14F-4D97-AF65-F5344CB8AC3E}">
        <p14:creationId xmlns:p14="http://schemas.microsoft.com/office/powerpoint/2010/main" val="36952825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85" name="Rectangle 7">
            <a:extLst>
              <a:ext uri="{FF2B5EF4-FFF2-40B4-BE49-F238E27FC236}">
                <a16:creationId xmlns:a16="http://schemas.microsoft.com/office/drawing/2014/main" id="{EDBA28AB-8A23-ED46-8238-33C33BC371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BEABC5B-D3B9-D843-A8A7-55586B16FB1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142786" name="Rectangle 2">
            <a:extLst>
              <a:ext uri="{FF2B5EF4-FFF2-40B4-BE49-F238E27FC236}">
                <a16:creationId xmlns:a16="http://schemas.microsoft.com/office/drawing/2014/main" id="{0C39844A-D892-E449-BA02-6DCF6CA1E3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solidFill>
            <a:srgbClr val="FFFFFF"/>
          </a:solidFill>
          <a:ln/>
        </p:spPr>
      </p:sp>
      <p:sp>
        <p:nvSpPr>
          <p:cNvPr id="1142787" name="Rectangle 3">
            <a:extLst>
              <a:ext uri="{FF2B5EF4-FFF2-40B4-BE49-F238E27FC236}">
                <a16:creationId xmlns:a16="http://schemas.microsoft.com/office/drawing/2014/main" id="{C3BAE871-3CFD-814E-A1DE-943FA4A442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z="24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70597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0E883-10F6-015B-D3A3-C3D1F2A87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85" name="Rectangle 7">
            <a:extLst>
              <a:ext uri="{FF2B5EF4-FFF2-40B4-BE49-F238E27FC236}">
                <a16:creationId xmlns:a16="http://schemas.microsoft.com/office/drawing/2014/main" id="{A839C083-4CBD-E97B-616D-00A40073FC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BEABC5B-D3B9-D843-A8A7-55586B16FB1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142786" name="Rectangle 2">
            <a:extLst>
              <a:ext uri="{FF2B5EF4-FFF2-40B4-BE49-F238E27FC236}">
                <a16:creationId xmlns:a16="http://schemas.microsoft.com/office/drawing/2014/main" id="{E068422B-D715-577F-E353-601F38DA29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solidFill>
            <a:srgbClr val="FFFFFF"/>
          </a:solidFill>
          <a:ln/>
        </p:spPr>
      </p:sp>
      <p:sp>
        <p:nvSpPr>
          <p:cNvPr id="1142787" name="Rectangle 3">
            <a:extLst>
              <a:ext uri="{FF2B5EF4-FFF2-40B4-BE49-F238E27FC236}">
                <a16:creationId xmlns:a16="http://schemas.microsoft.com/office/drawing/2014/main" id="{766B2296-7DD7-7AC2-EF25-3036BFB8F5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z="24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11453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1A829-B220-C264-1FAD-4B8C9945A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85" name="Rectangle 7">
            <a:extLst>
              <a:ext uri="{FF2B5EF4-FFF2-40B4-BE49-F238E27FC236}">
                <a16:creationId xmlns:a16="http://schemas.microsoft.com/office/drawing/2014/main" id="{289131A4-FDDE-29D6-BAA8-1793190B27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BEABC5B-D3B9-D843-A8A7-55586B16FB1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142786" name="Rectangle 2">
            <a:extLst>
              <a:ext uri="{FF2B5EF4-FFF2-40B4-BE49-F238E27FC236}">
                <a16:creationId xmlns:a16="http://schemas.microsoft.com/office/drawing/2014/main" id="{5C6B945D-9CD7-AF90-3939-49711F7D34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solidFill>
            <a:srgbClr val="FFFFFF"/>
          </a:solidFill>
          <a:ln/>
        </p:spPr>
      </p:sp>
      <p:sp>
        <p:nvSpPr>
          <p:cNvPr id="1142787" name="Rectangle 3">
            <a:extLst>
              <a:ext uri="{FF2B5EF4-FFF2-40B4-BE49-F238E27FC236}">
                <a16:creationId xmlns:a16="http://schemas.microsoft.com/office/drawing/2014/main" id="{1B6DCD0C-5542-0278-736D-ABF23AC8D0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z="24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38608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057" name="Rectangle 7">
            <a:extLst>
              <a:ext uri="{FF2B5EF4-FFF2-40B4-BE49-F238E27FC236}">
                <a16:creationId xmlns:a16="http://schemas.microsoft.com/office/drawing/2014/main" id="{2CD27EAC-B1F5-4C44-BBB9-C755B0E1AE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13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3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3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3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3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724E6F8-2EBC-5B41-A2BE-334C7F0EBEC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88C72A26-68B1-1546-8A55-24663590772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solidFill>
            <a:srgbClr val="FFFFFF"/>
          </a:solidFill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69059" name="Rectangle 3">
            <a:extLst>
              <a:ext uri="{FF2B5EF4-FFF2-40B4-BE49-F238E27FC236}">
                <a16:creationId xmlns:a16="http://schemas.microsoft.com/office/drawing/2014/main" id="{C953209C-5299-AE47-9503-7C8ADA01DB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z="24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1844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48C6A-FB3C-9377-956B-F5FCAEBC2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2EEB30-F0F4-9570-8872-A1ADC69806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352126-982F-D51A-2E96-FD57E84404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dimensional analysis of pressure equation / dynamical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682DF-CCCD-FD1A-0334-4EAFB9919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889914-AD8F-CC4A-8A8A-20404D55A22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8298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465" name="Rectangle 7">
            <a:extLst>
              <a:ext uri="{FF2B5EF4-FFF2-40B4-BE49-F238E27FC236}">
                <a16:creationId xmlns:a16="http://schemas.microsoft.com/office/drawing/2014/main" id="{9895A20C-AFC0-E74B-8E78-87D98874B8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694A58-4918-2D42-B392-FF82189143B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14466" name="Rectangle 2">
            <a:extLst>
              <a:ext uri="{FF2B5EF4-FFF2-40B4-BE49-F238E27FC236}">
                <a16:creationId xmlns:a16="http://schemas.microsoft.com/office/drawing/2014/main" id="{B9DFB2F3-CF6E-4642-8A28-D7CA192679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AF32AB02-C789-8D4D-AE1C-E5CFEA0321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n-cs"/>
              </a:rPr>
              <a:t>if corpses, probably not coming from the K and M stars… too few</a:t>
            </a:r>
          </a:p>
        </p:txBody>
      </p:sp>
    </p:spTree>
    <p:extLst>
      <p:ext uri="{BB962C8B-B14F-4D97-AF65-F5344CB8AC3E}">
        <p14:creationId xmlns:p14="http://schemas.microsoft.com/office/powerpoint/2010/main" val="4263595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1A072-B1E1-B910-C65F-3A067F69B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F14212-814F-670F-3585-810837BAC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20EA4F-C2DD-AA7C-27E1-44C3F7B56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dimensional analysis of pressure equation / dynamical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9048C-BA98-4489-B51A-39A8845A0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889914-AD8F-CC4A-8A8A-20404D55A22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0831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1DEB7-8432-D6B4-2EC3-BBCB33C29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916C71-8A7E-58A1-6113-ECFA4A154C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DBB9BE-EB3C-ECB3-58CB-130819D72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dimensional analysis of pressure equation / dynamical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C09EF-DEBB-43CD-7A7A-12DA87DD8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889914-AD8F-CC4A-8A8A-20404D55A22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22327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2B57B-734E-2DF9-257B-FBFF76692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741472-9AFD-3EE6-1D8A-F247BF8490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EADD5-604C-8A3B-CB7C-C3F60489E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dimensional analysis of pressure equation / dynamical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D50EA-B6B6-40A6-8FAD-3C5D37DC0B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889914-AD8F-CC4A-8A8A-20404D55A22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16822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6B4C5-FBB0-8712-0A0C-49A712411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86E9E3-2150-8628-9E6D-BE485A176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B6AA89-83E8-17E2-1558-6D4B8E4F2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dimensional analysis of pressure equation / dynamical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4F8EC-3022-0959-E2F6-910F68D48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889914-AD8F-CC4A-8A8A-20404D55A22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3103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88A6F-7E8D-7DC0-9B61-EC4F8A2AF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E1FD3E-0191-6255-0D8F-170B079FB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700CBB-F548-898D-F813-3942D7E349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dimensional analysis of pressure equation / dynamical timescale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7A2D6-692E-2746-7A85-4716A3529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889914-AD8F-CC4A-8A8A-20404D55A22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2411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D74B7E2-5FF7-D442-A6F2-52980D177C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D70E85-1C93-C44D-AA78-4D01932BBE2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0210" name="Rectangle 2">
            <a:extLst>
              <a:ext uri="{FF2B5EF4-FFF2-40B4-BE49-F238E27FC236}">
                <a16:creationId xmlns:a16="http://schemas.microsoft.com/office/drawing/2014/main" id="{B4519BA7-16B4-9541-9B49-2250A4295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90211" name="Rectangle 3">
            <a:extLst>
              <a:ext uri="{FF2B5EF4-FFF2-40B4-BE49-F238E27FC236}">
                <a16:creationId xmlns:a16="http://schemas.microsoft.com/office/drawing/2014/main" id="{D16DE48B-A2CC-2B4D-BDE2-064AE3DCE8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n-cs"/>
              </a:rPr>
              <a:t>different physics from the blackbody law… don’t mix them up!</a:t>
            </a:r>
          </a:p>
        </p:txBody>
      </p:sp>
    </p:spTree>
    <p:extLst>
      <p:ext uri="{BB962C8B-B14F-4D97-AF65-F5344CB8AC3E}">
        <p14:creationId xmlns:p14="http://schemas.microsoft.com/office/powerpoint/2010/main" val="635670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441" name="Rectangle 7">
            <a:extLst>
              <a:ext uri="{FF2B5EF4-FFF2-40B4-BE49-F238E27FC236}">
                <a16:creationId xmlns:a16="http://schemas.microsoft.com/office/drawing/2014/main" id="{3DA2A4DA-F98A-5741-A41A-8B33EE5ED2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352156-0E91-724C-8C0E-8B3316FCC77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7442" name="Rectangle 2">
            <a:extLst>
              <a:ext uri="{FF2B5EF4-FFF2-40B4-BE49-F238E27FC236}">
                <a16:creationId xmlns:a16="http://schemas.microsoft.com/office/drawing/2014/main" id="{6AE319B5-58CC-2247-93C2-4A79AF0020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solidFill>
            <a:srgbClr val="FFFFFF"/>
          </a:solidFill>
          <a:ln/>
        </p:spPr>
      </p:sp>
      <p:sp>
        <p:nvSpPr>
          <p:cNvPr id="957443" name="Rectangle 3">
            <a:extLst>
              <a:ext uri="{FF2B5EF4-FFF2-40B4-BE49-F238E27FC236}">
                <a16:creationId xmlns:a16="http://schemas.microsoft.com/office/drawing/2014/main" id="{03625C77-B371-0C4C-923D-652C33CE74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Answer: increase collecting area, increase exposure time, increase range of detected wavelengths</a:t>
            </a:r>
          </a:p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decrease distance?</a:t>
            </a:r>
          </a:p>
        </p:txBody>
      </p:sp>
    </p:spTree>
    <p:extLst>
      <p:ext uri="{BB962C8B-B14F-4D97-AF65-F5344CB8AC3E}">
        <p14:creationId xmlns:p14="http://schemas.microsoft.com/office/powerpoint/2010/main" val="1521503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401" name="Rectangle 7">
            <a:extLst>
              <a:ext uri="{FF2B5EF4-FFF2-40B4-BE49-F238E27FC236}">
                <a16:creationId xmlns:a16="http://schemas.microsoft.com/office/drawing/2014/main" id="{31523926-634E-CF46-A4DC-D79ABFD81B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C8E14E-959D-7C4E-A8AD-D04B06A9437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8402" name="Rectangle 2">
            <a:extLst>
              <a:ext uri="{FF2B5EF4-FFF2-40B4-BE49-F238E27FC236}">
                <a16:creationId xmlns:a16="http://schemas.microsoft.com/office/drawing/2014/main" id="{6F24BD23-8139-F049-A037-4A3786381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solidFill>
            <a:srgbClr val="FFFFFF"/>
          </a:solidFill>
          <a:ln/>
        </p:spPr>
      </p:sp>
      <p:sp>
        <p:nvSpPr>
          <p:cNvPr id="998403" name="Rectangle 3">
            <a:extLst>
              <a:ext uri="{FF2B5EF4-FFF2-40B4-BE49-F238E27FC236}">
                <a16:creationId xmlns:a16="http://schemas.microsoft.com/office/drawing/2014/main" id="{2AA727F5-7F88-9D4A-9435-4576E33BFD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calculating flux from photon count / collecting area / exposure time</a:t>
            </a:r>
          </a:p>
          <a:p>
            <a:pPr marL="342900" indent="-342900"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photon count</a:t>
            </a:r>
          </a:p>
          <a:p>
            <a:pPr marL="342900" indent="-342900"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photon count rate</a:t>
            </a:r>
          </a:p>
          <a:p>
            <a:pPr marL="342900" indent="-342900"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photon flux</a:t>
            </a:r>
          </a:p>
        </p:txBody>
      </p:sp>
    </p:spTree>
    <p:extLst>
      <p:ext uri="{BB962C8B-B14F-4D97-AF65-F5344CB8AC3E}">
        <p14:creationId xmlns:p14="http://schemas.microsoft.com/office/powerpoint/2010/main" val="1335091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61" name="Rectangle 7">
            <a:extLst>
              <a:ext uri="{FF2B5EF4-FFF2-40B4-BE49-F238E27FC236}">
                <a16:creationId xmlns:a16="http://schemas.microsoft.com/office/drawing/2014/main" id="{4DCF61DD-5E20-CC45-9CB5-41C7647D28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70598B-C112-B344-892D-B27E6D7F1F3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88162" name="Rectangle 2">
            <a:extLst>
              <a:ext uri="{FF2B5EF4-FFF2-40B4-BE49-F238E27FC236}">
                <a16:creationId xmlns:a16="http://schemas.microsoft.com/office/drawing/2014/main" id="{8A847A5A-2F55-6242-AB29-4C297E4B7A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solidFill>
            <a:srgbClr val="FFFFFF"/>
          </a:solidFill>
          <a:ln/>
        </p:spPr>
      </p:sp>
      <p:sp>
        <p:nvSpPr>
          <p:cNvPr id="988163" name="Rectangle 3">
            <a:extLst>
              <a:ext uri="{FF2B5EF4-FFF2-40B4-BE49-F238E27FC236}">
                <a16:creationId xmlns:a16="http://schemas.microsoft.com/office/drawing/2014/main" id="{2CC021E0-8418-AC4E-A3A8-39E414E77E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Linear scale makes it hard to compare objects with very different brightness levels:</a:t>
            </a:r>
          </a:p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Large photon count for Sirius could still leave fainter star with almost nothing</a:t>
            </a:r>
          </a:p>
        </p:txBody>
      </p:sp>
    </p:spTree>
    <p:extLst>
      <p:ext uri="{BB962C8B-B14F-4D97-AF65-F5344CB8AC3E}">
        <p14:creationId xmlns:p14="http://schemas.microsoft.com/office/powerpoint/2010/main" val="1668991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401" name="Rectangle 7">
            <a:extLst>
              <a:ext uri="{FF2B5EF4-FFF2-40B4-BE49-F238E27FC236}">
                <a16:creationId xmlns:a16="http://schemas.microsoft.com/office/drawing/2014/main" id="{31523926-634E-CF46-A4DC-D79ABFD81B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AC8E14E-959D-7C4E-A8AD-D04B06A9437F}" type="slidenum">
              <a:rPr lang="en-US" altLang="en-US" smtClean="0">
                <a:solidFill>
                  <a:srgbClr val="FFFFFF"/>
                </a:solidFill>
              </a:rPr>
              <a:pPr>
                <a:spcBef>
                  <a:spcPct val="0"/>
                </a:spcBef>
              </a:pPr>
              <a:t>8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998402" name="Rectangle 2">
            <a:extLst>
              <a:ext uri="{FF2B5EF4-FFF2-40B4-BE49-F238E27FC236}">
                <a16:creationId xmlns:a16="http://schemas.microsoft.com/office/drawing/2014/main" id="{6F24BD23-8139-F049-A037-4A37863814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solidFill>
            <a:srgbClr val="FFFFFF"/>
          </a:solidFill>
          <a:ln/>
        </p:spPr>
      </p:sp>
      <p:sp>
        <p:nvSpPr>
          <p:cNvPr id="998403" name="Rectangle 3">
            <a:extLst>
              <a:ext uri="{FF2B5EF4-FFF2-40B4-BE49-F238E27FC236}">
                <a16:creationId xmlns:a16="http://schemas.microsoft.com/office/drawing/2014/main" id="{2AA727F5-7F88-9D4A-9435-4576E33BFD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Short derivations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5B75E-E891-76CD-42DF-0E91EA5EA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401" name="Rectangle 7">
            <a:extLst>
              <a:ext uri="{FF2B5EF4-FFF2-40B4-BE49-F238E27FC236}">
                <a16:creationId xmlns:a16="http://schemas.microsoft.com/office/drawing/2014/main" id="{2051A33F-C023-2457-F7D5-D92778D2FC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AC8E14E-959D-7C4E-A8AD-D04B06A9437F}" type="slidenum">
              <a:rPr lang="en-US" altLang="en-US" smtClean="0">
                <a:solidFill>
                  <a:srgbClr val="FFFFFF"/>
                </a:solidFill>
              </a:rPr>
              <a:pPr>
                <a:spcBef>
                  <a:spcPct val="0"/>
                </a:spcBef>
              </a:pPr>
              <a:t>9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998402" name="Rectangle 2">
            <a:extLst>
              <a:ext uri="{FF2B5EF4-FFF2-40B4-BE49-F238E27FC236}">
                <a16:creationId xmlns:a16="http://schemas.microsoft.com/office/drawing/2014/main" id="{3118126E-A93E-1D61-2DE4-CA5BC08002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solidFill>
            <a:srgbClr val="FFFFFF"/>
          </a:solidFill>
          <a:ln/>
        </p:spPr>
      </p:sp>
      <p:sp>
        <p:nvSpPr>
          <p:cNvPr id="998403" name="Rectangle 3">
            <a:extLst>
              <a:ext uri="{FF2B5EF4-FFF2-40B4-BE49-F238E27FC236}">
                <a16:creationId xmlns:a16="http://schemas.microsoft.com/office/drawing/2014/main" id="{2C0F3421-4F62-1DBD-DA40-3F00D75829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Short derivations</a:t>
            </a:r>
          </a:p>
        </p:txBody>
      </p:sp>
    </p:spTree>
    <p:extLst>
      <p:ext uri="{BB962C8B-B14F-4D97-AF65-F5344CB8AC3E}">
        <p14:creationId xmlns:p14="http://schemas.microsoft.com/office/powerpoint/2010/main" val="2688245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742EE83-5C14-6343-B06B-4898104A5D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074B0FD-298F-3B4E-85DB-0E037AC901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EC5393B-824D-1149-9984-962BD57D52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5EB74-EF57-1B41-8419-5040895C3E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2631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D562734-8B09-BB4A-A7F8-7C8E6841CC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F13B3B4-A909-194B-ABEA-31D8B482DB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EB6CBDA-647E-5A40-8279-992692862B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917D68-D9BD-9A4C-B3E1-AEE3C3A5C1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079808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955C7-CDA4-6A46-A30E-AD985DDED9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A9A89-4B21-8D45-B2FE-CB499701C2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3CCD5-F587-8942-BCF6-2715BFB990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F11593FA-B866-334C-A847-3BCB1148DF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575486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1FAD31-F7CE-7745-A24F-0C487D242C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D0415-3DB8-404A-B3F1-C8D15591B7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61E7D-3AD6-EE4C-BE6F-664ABD43FA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24941810-13E5-6D48-A8F1-2A1678B26E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426684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5B0C8-EC18-8048-8192-41327021CE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DD7B9-F1CD-0C46-97E8-83B5D124C3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8AEC8-DC5F-6647-BB89-C54037821F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AD1CB7BA-63EA-7E40-8A1E-23F88B7749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369836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28A3D6-CF4E-064F-9C5A-9766EFB9AA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9113FEE-6395-A340-AE8F-7347A23621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A555885-FC53-2F43-B6F0-CB2531B45E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6088A6-4B8B-9042-ABC7-94D46BEFCD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908355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87F826D-D3D4-DA42-B912-45FA2DE5F5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5337301-6479-A34D-A211-40962E42C8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B518E49-D7C5-DB4D-B2A3-A50F42FD7D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8DFB89-2314-8348-84D1-CD51D03F9A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713580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6277A70-ADDC-4045-809B-F56E27217E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26142F2-8723-8347-BAF1-2399D61387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96F727D-D076-8E4B-9C68-6C975F08B9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3E7AD9-8A65-094E-BB88-19E2B83DE7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19884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0B7C5D-E420-4A40-BF3C-84EB41D491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1EC6C1-9765-E443-9149-60739DFBFD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A9715D-8016-3246-BD64-BF991E5973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0BBBE2-63DB-0940-BF8E-11A65B18BB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067333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A4ADAA6-D259-DF4C-93A2-97A57295C0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451B625-8DBB-DD4A-8A16-DE0FAC18FD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A509E77-B5DB-4641-9ED5-AF0028D235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A5817-5F88-1746-A822-A130BF9C80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179972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B4FB233-D202-8342-8BC7-28C4D2E23A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2DEA5B4-4EE2-9E4C-B7C2-C46891F838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483F645-3B96-194D-A62F-B3DDF0C0AB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82365-2E27-B34F-989B-EBBD119B15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727047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84235D5-B8D3-1C4B-9476-1472789AEA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9327E9C-75B4-AB44-91CC-BD839EFC019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6343750-D781-7F4C-BF70-32A2C8A5AD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6A781E-40F7-BE4B-B0AA-9C55C84782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2949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0BC8E26-2C00-5A4A-AD4D-D144A7A70A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3E0E0EA-E262-6D4F-B8C2-EDB22F04EC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01E788B-F4A2-AC40-8C36-4019B91864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D0CC2E-26B2-F84D-958A-948263946B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648250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F8A9D6-C2DE-334D-B9E8-721893F45EC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DCBDE9-BCD2-8F45-8124-CBC237666B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D372FF-416E-7749-AE99-D597AEE1CF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3DD0E-D857-614E-8B4D-976B8E416E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608844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DBD29B-3987-174B-B3FF-652DE5CB71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576F5B-9A41-D341-9F2B-28AB0DC540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21DD08-3BA4-BC49-A119-45D89D7D74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790934-4EF9-E74C-8266-3A181EB340B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73127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8A03FDD-6636-2544-B505-A518D78CB0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598606F-3963-054D-855D-800D4B394C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D004139-5863-8E4F-830F-57900E3B9D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538C41-4B77-D94C-8C1D-A74B258117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380773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AEAD7EC-748B-FA43-94A8-3D2777AFAE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93CB5B7-D3C6-F94A-B99E-3CBC377414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8434EB8-ACCB-764A-A1DF-DEE390F280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B64E9A-84F6-6D4D-B9B9-1E3D24CF99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500608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8F540160-29A3-8F41-8B6F-C376DE983C65}"/>
              </a:ext>
            </a:extLst>
          </p:cNvPr>
          <p:cNvGrpSpPr>
            <a:grpSpLocks/>
          </p:cNvGrpSpPr>
          <p:nvPr/>
        </p:nvGrpSpPr>
        <p:grpSpPr bwMode="auto">
          <a:xfrm>
            <a:off x="0" y="927100"/>
            <a:ext cx="8991600" cy="4495800"/>
            <a:chOff x="0" y="584"/>
            <a:chExt cx="5664" cy="2832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1F874161-835F-AA46-8C58-0E98A08DCB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32" y="1304"/>
              <a:ext cx="4656" cy="2112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 wrap="none" anchor="ctr"/>
            <a:lstStyle>
              <a:lvl1pPr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C1496CFB-1784-5B42-AA2F-CD431D3D8AEA}"/>
                </a:ext>
              </a:extLst>
            </p:cNvPr>
            <p:cNvSpPr>
              <a:spLocks noChangeArrowheads="1"/>
            </p:cNvSpPr>
            <p:nvPr userDrawn="1"/>
          </p:nvSpPr>
          <p:spPr bwMode="blackWhite">
            <a:xfrm>
              <a:off x="144" y="584"/>
              <a:ext cx="4512" cy="62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>
              <a:lvl1pPr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65F028FA-3864-7846-936C-E91F2F6DFCA8}"/>
                </a:ext>
              </a:extLst>
            </p:cNvPr>
            <p:cNvSpPr>
              <a:spLocks noChangeArrowheads="1"/>
            </p:cNvSpPr>
            <p:nvPr userDrawn="1"/>
          </p:nvSpPr>
          <p:spPr bwMode="blackWhite">
            <a:xfrm>
              <a:off x="0" y="872"/>
              <a:ext cx="5664" cy="1152"/>
            </a:xfrm>
            <a:custGeom>
              <a:avLst/>
              <a:gdLst>
                <a:gd name="T0" fmla="*/ 0 w 4917"/>
                <a:gd name="T1" fmla="*/ 0 h 1000"/>
                <a:gd name="T2" fmla="*/ 2147483646 w 4917"/>
                <a:gd name="T3" fmla="*/ -1 h 1000"/>
                <a:gd name="T4" fmla="*/ 2147483646 w 4917"/>
                <a:gd name="T5" fmla="*/ 2147483646 h 1000"/>
                <a:gd name="T6" fmla="*/ 2147483646 w 4917"/>
                <a:gd name="T7" fmla="*/ 2147483646 h 1000"/>
                <a:gd name="T8" fmla="*/ 0 w 4917"/>
                <a:gd name="T9" fmla="*/ 2147483646 h 1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7"/>
                <a:gd name="T16" fmla="*/ 0 h 1000"/>
                <a:gd name="T17" fmla="*/ 2459 w 4917"/>
                <a:gd name="T18" fmla="*/ 1000 h 1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7" h="1000">
                  <a:moveTo>
                    <a:pt x="0" y="0"/>
                  </a:moveTo>
                  <a:lnTo>
                    <a:pt x="4417" y="-1"/>
                  </a:lnTo>
                  <a:cubicBezTo>
                    <a:pt x="4693" y="0"/>
                    <a:pt x="4917" y="223"/>
                    <a:pt x="4917" y="500"/>
                  </a:cubicBezTo>
                  <a:cubicBezTo>
                    <a:pt x="4917" y="776"/>
                    <a:pt x="4693" y="1000"/>
                    <a:pt x="4416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4D61992F-94B7-E747-A0C9-C865EB02F3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1928"/>
              <a:ext cx="5232" cy="0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43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28600" y="1427163"/>
            <a:ext cx="8077200" cy="1609725"/>
          </a:xfrm>
        </p:spPr>
        <p:txBody>
          <a:bodyPr/>
          <a:lstStyle>
            <a:lvl1pPr>
              <a:defRPr sz="46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844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441700"/>
            <a:ext cx="6629400" cy="1676400"/>
          </a:xfrm>
        </p:spPr>
        <p:txBody>
          <a:bodyPr/>
          <a:lstStyle>
            <a:lvl1pPr marL="0" indent="0">
              <a:buFont typeface="Wingdings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93750394-1E79-FB4D-8652-3FE2097D02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71488"/>
          </a:xfrm>
        </p:spPr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0E86079-5D68-384D-ABF8-CE4CC9DFB4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3163"/>
            <a:ext cx="2895600" cy="457200"/>
          </a:xfrm>
        </p:spPr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637722BF-32CC-8040-BA79-806D235BC5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71488"/>
          </a:xfrm>
        </p:spPr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756EAC63-AB6F-8441-9636-16BDA29E27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183185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2A4BAF06-61C4-4248-B7AC-31C7AC7FCE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50DDB702-8275-424A-A26F-4830608179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466C3408-D6FF-204F-B3E8-A25D1EC2E0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32A7234F-F7E2-4445-8AE0-F8EE1D873D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907818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C0211563-14C0-5144-97C7-91A5EDDD16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F558F1E0-E975-1F42-A8A5-CB36768142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3AF631DB-0487-7440-B7A4-3EC2DB0BE7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4583DFFF-26C3-BF41-A550-5D6FE63E59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876397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E5F4EBA5-4DED-CC4B-B502-7AD80B0B73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EE214406-FA87-EE41-BA64-6BC00F277C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7D3B92CD-10A0-A346-977B-1960665FB8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53C33D5F-46CF-804A-899E-9B544345F0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183697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5E2E69B-FBC9-3E41-AC2B-2CAF64B915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CA0BB4F4-EDE1-8A4A-A942-7908787252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7D83D9B-FB9F-194E-B638-9C5C910A03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0A83675F-F11E-8B41-86DB-CF9F14228D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79879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4ACD39E-C52B-9E48-910E-75DBEBC4F0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9E965925-3C6D-0541-83C5-47B411A2AA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6F76DF46-C2BC-0B45-8158-F35B1BF51D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18F1B561-341F-784E-9907-8052D1155B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337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1AA1175-B6CD-2C4B-A151-37AFD205AB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FE55020-1157-6841-AAF6-AEE1CD9C02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5AF1932-DF26-1C44-AF69-D52EF347F3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B99DF0-16EC-6A4A-92BF-7E781B2484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017517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5A5697D6-D3A0-2848-86D7-6BDF0E77C8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DA0EAF11-388A-8645-BDD2-6C7BDD37FE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F2F80344-BCDF-8B48-846C-6ADBD4E98D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1AA51EFB-177D-8E42-ABA1-5427A606E6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524669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E0388D89-EB19-3E47-B32D-42B9FBBB21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93078FF5-1086-694F-AA63-1D6FF4F95D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D917362C-4543-A44F-98E7-8F3B0453CD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94ADC0E9-25AF-F243-B673-5D380F6B97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755820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D927DB41-CB3B-E342-8942-9569A2FA78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B49D3B1E-5AA0-4947-82D9-36B6476577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977DA52A-35D3-D44C-AC30-495EAC36FA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C2EA6D89-756F-9B4F-8C92-4B93858F5E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44237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E0C10B67-5460-5040-98B8-95A9425687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23113AA8-1994-0E4E-8CE0-2119BD3E6E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E9D3BC8B-3D27-C948-9CF4-90973F24B6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FFD9532D-5C63-9C44-BACB-7466747EB3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855880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0013" y="228600"/>
            <a:ext cx="2084387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5263" y="228600"/>
            <a:ext cx="610235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BA746351-5D12-7145-95D2-7C1B600EE1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753336A4-019C-2148-8D37-8AA9165382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A6F2724E-659C-DE4C-933D-DDECD1110A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6D297EC3-11F2-8048-AC4D-8B947B6847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730941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0208D7F-D86D-D94A-909A-C3E53273A7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0DB12AA-BDF4-DD47-AF3C-6997212E44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D1599AE-5F9C-E640-A53E-71905502F8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F7B897-6FAD-974C-BAAF-021AEE1B59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459392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6595C3E-EBC8-034A-ADAA-C44817CF75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B3A2603-D46B-564A-8183-EFB2071C85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749E151-FEE5-5649-B044-19C6B18510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7EEF20-B0E9-7E42-9025-DAA1C1C83B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058127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8C96BA3-64A7-E646-837E-C0567C28CC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480E43-4287-9D44-A28F-57C43BF67A6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A904654-B46B-FB41-98B5-F4B09CF96D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6AB09B-8ED9-6A46-9C2B-F488B71907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126897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8253BB-8F72-B64D-B3D9-E8A2383EF0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8D158A-287F-BB4C-9060-AB1BA750D4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A77F68-C1F7-AB4E-86F0-B87093A40B9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CBC147-0655-9448-A50D-A079205636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090494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D74830E-0D79-3640-B274-ACC5FC500D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5394432-E47D-4D46-9EFD-CCD2C8BA14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FA7BC36-9F0C-3343-A17B-7E5E92826E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EF4260-264C-1848-97A2-CA1BD16776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7389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6597CBE-5C64-9B4B-84BA-B0D2CD2A11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17290B9-F802-A248-8E55-415C3C28CF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008957D-C8F6-7145-BBBC-576DFBAA7E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BFADD-AE3D-2545-AD2D-69F5B83CBC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911265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1076239-2321-F14B-8D4D-B12F3267AA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A20580B-2F52-9841-AD34-4B3107960D3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E94A374-F268-264D-AE0D-B1F183FDBC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804731-E6FA-7B41-A441-473127D99C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722972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04BAE27-5EDB-C348-9960-C9B6E06D7D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9FD0FA2-264C-EF4D-896F-FD99F69899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2A2B90C-9291-B249-A33B-D8B487B2A5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485A4-3B81-0E4D-B9F8-E5E30F1114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875872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83DA3F-CE1C-3048-8A19-3E9E3C19BF7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314F15-FED4-F14E-A6E7-118E10CE24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D9F539-7FD1-584D-8ABA-F1B7E13383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188A5D-45EF-934F-94AE-DF591A096E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489582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D96F4-8773-2C40-ABB3-486D6ECF79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515E13-C400-5A46-B3BB-1728B72C36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D6CFF0-EDA7-8E4D-9727-D4B110778B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AEB08B-D7C8-5740-BD79-E4FB1E8237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234008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211B198-EC46-3F47-8D2E-0FCBC40FBB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BC59E8C-6F57-F342-8861-07237044BFA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482141C-EBB3-224D-8D37-A6044B1647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324645-057C-E149-82D8-7956D79241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708017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9FA1008-4E34-4943-9C2B-BBC60C0ADF7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D46B0AB-D93E-5246-8902-3DEFA0086F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D5030C-567A-9A44-82C0-D99A5AFCD1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D136CD-2A5E-9545-BA97-07023CBAFA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39985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9E69160-8021-A14A-AFA2-F765E96C90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42B1A72-2016-A34D-BD9B-F645D5C81A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FA817C4-FCFE-694B-9E0E-BF4F700C9C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7687BBCE-9709-844D-817C-68C88BE133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141517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BD8DBE5-FC65-384E-9A4C-68C37E0E99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39C850D-8729-0342-868B-07F3DF7C4D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ACD8DB9-F320-C14D-A963-510B68152D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5A941BF4-00E6-9845-88E4-4E058D6823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932250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DA83639-1341-EA4A-B739-6C05D85C33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E01F6B4-7901-E346-8609-A5ECAB3264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FE74EF6-5210-4C41-880C-9662EDA5B3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A456E3CC-2196-594D-9D9E-AD69B35FE9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888204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041FD-B17B-4B43-AC91-3BE111088E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E4CF8C-7A2E-7349-BF3E-1F992C2671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2518F0-0271-5448-AFAD-18E93D4760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48E60E1A-08B3-0240-AE7B-DE43784C3A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3700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59C045-9C14-004D-B2E0-A1303B92E1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C1B952E-5B2E-3247-8727-6FAD8EBC75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D41DEE9-292F-6942-A5AB-3D9D01C688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2E0A84-58EB-5F46-8925-786B0FC6D3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696564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0DC84E5-788B-FF45-9049-29BD2448C2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F656F9C-E170-374C-9FB9-DE7DAA894C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EA9754B-1DA3-5444-843A-1A1F6AB5EC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7E19F947-B87D-CF45-AADB-03B81AC724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819004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1381236-44FD-1440-B540-4C549E5552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23477C6-C9B7-C844-B2D7-4DB5F455F8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5FBF82D-D554-F145-A265-9B9F0EC4AF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BDD1E310-C514-1C41-B126-E310EF6241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624831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61C1CC7-FFB4-8245-9FBF-88FBE1946E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43FA623-DA23-2F4B-8D1A-C11BF74FB3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A8468A0-9A51-9845-BD6F-00B83C6929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A8055134-9AFD-B34F-87D7-C86FD30E6D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401564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BABE4-783D-8849-9BA4-D043BE673A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ADD6B-AAA6-5D40-87D9-51D463F24C8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73966-C447-EE43-AE3F-FBC246D4B4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30456197-B05A-DF49-9C1D-63387F80A0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311815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816E4-A426-404C-86F1-5A996FABC4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D6533-4ED8-1D49-B7F5-25AE557D076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3B1D1-F5CA-D74A-B7FE-858095AE37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93486068-016E-9044-9292-11FA5FBC4F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233343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59B7676-2913-754F-9A0F-0F692927C6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FD0F4C1-5D6B-6E4F-A2F3-43C4E96F6A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271F93D-FC24-F948-8B5D-1A9B2B0DF0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3F5F7340-E5DB-5644-BA14-F4078D9B12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340496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A57798E-F660-4C4C-A9A5-0BFE8F27A6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305EB7C-D6B6-BE41-956C-8B938F340E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B05E95E-1A08-454B-9D21-A559F4FC6E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20C2028E-B9AC-C446-8115-62C56A489D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30973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2E893-79EE-2A4A-8FC8-3CF11EC6F2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C5F99-1A36-6845-8573-42CEE3B723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C5E6D-271A-4148-8B87-139CD55707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B6385D0A-A0BE-7F4B-94D3-C5CE8E2992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13246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B5613-E3B1-F34F-BFC7-41E2FD56336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CBE8E-6EB4-A34D-8D6E-0AB0A24CC9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D3784-B2B4-0747-B711-FD2FC0D948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DB6D5093-AA56-934B-B170-7A446F2286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829844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4389754-5120-5D4C-A04E-982951B336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609864E-316F-AC4C-9EDB-ADB549BF29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E29F9AD-8358-B742-99A2-CFAE2E2394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F8359F-214A-DE42-B41F-39BC8D66D3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6654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A76D36-00FF-7E49-A1B9-53BEDFBA62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939B7A-3CD6-1445-8C9F-352AFE28C46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49DA36-5621-194B-A234-89F11A2430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89C7E6-C7B4-184D-8488-A70A6B3E72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030917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6475070-CDFD-294A-B5C7-3B5F46BD81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040FF6D-534F-1B46-8BEE-7DB460D3B0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68F9242-91BB-8B4B-9632-5AF2A23077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2A5652-AB9E-C545-B926-BAC014EA76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550237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2B17C7A-E4CD-DF40-A71B-E18D5CD35F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0612A74-C8F0-594E-AF8D-0E8ED55209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8E97E22-A30A-294A-B7CB-F20DA4D24C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807D77-252D-4542-869F-BB15C628BB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985082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E614C0-B1E1-F24F-B468-6E2D977234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CF6588-39DC-9B47-B173-C5D900750D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D2CFD8-14EB-5A44-A884-4F86E5DB0A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C23D18-704D-5748-80BB-ECD7FE6FE3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52547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E1426CC-95BF-8449-AE04-8FD09DD633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E6D37C0-2464-0144-961B-BADB99A433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FAED3F4-94D6-F546-A7B8-F78D8BA7D6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8A16D7-F4D6-DB45-8E2A-3288C7F5D5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763434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1D99C8A-A45A-564E-BD5E-89188CDA58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C935625-CB9C-6F45-ACCE-CA1DAF25DF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7D4185F-3DA7-534E-8500-C9A5D400A0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B68E8C-583B-9C4A-8236-DD5FBCDAC1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946428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3022F2F-F00E-BC45-A443-C96ED5D9A5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0C1832C-C376-7047-9B85-61DBE0E4C9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7D5320D-3A23-5240-A841-98BB3241AD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7A8AFF-3E61-9149-8292-7CE24631F6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328013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B45D14-F540-D64A-9D7D-6354E6BB6FE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CA8355-2E9E-484E-99D2-41749AFDA98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43B649-5674-F143-B861-4254F847DF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13962-7435-5944-BE98-C28A3DC5EB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503331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83768D-6F8E-2E4C-AE04-38C634376F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1514A8-4F3D-074C-99E9-28F4595861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D1EE66-6AD5-9948-BEA8-B4A163F866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12CC37-C19D-D44E-88A4-58D0500B9A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166053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F805453-6A56-8148-8368-456020D7C9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E907642-8001-1E46-B4A5-301B4DF2DD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620FB56-C997-634A-97EC-EEE8E8DE24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88701-B715-F943-94D9-4AB4BBBFF0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310415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FBF62A1-A070-E848-BFD2-4FB56D420E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E76CC15-86BE-EA4D-9F51-4110DA4BD7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9243C4E-4AAE-8E48-A934-DC2E293116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4844D1-B685-CA44-94E8-55B6720AF3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95945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8F94C0C-B8D5-0A49-B2AB-7F7A95C79C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41F0A01-D792-CC42-A431-E9F25529322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32216DA-2BAE-5F42-9964-A9622B58BA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A3DE15-31B1-4246-B566-6DC32C05BC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764446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CC11B2-1CBF-604C-BFC2-40CEC06357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43810F-2FD8-E543-B0FD-99B4882554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24F4CA-496F-1E42-85CE-FAF326BB67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31EE67-745E-3A48-951B-CAF589B01C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964365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5F7EC-F099-C347-954D-965FBF07B1E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C17DF6-4589-824F-9C58-7A20275A7B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0F24A9-7E13-0F45-97ED-C2C942F714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8F14C-447D-9240-AC97-06E29500B9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826953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1058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625" y="1676400"/>
            <a:ext cx="4194175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76400"/>
            <a:ext cx="4194175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4D722-FC81-8441-AD7B-E1BCB08E78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800" y="6245225"/>
            <a:ext cx="22860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6A83BE-39E1-654E-8A96-FC0D1855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CABFF-8FEE-4549-A1E4-4DAD11CC5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2860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CC18E7-1FB9-314E-A9A3-24798F0F23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879576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A585A9E-B425-8548-8E73-4F992B66B2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25AFD87-1CD8-2142-A8EE-F0ADFB95DC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FF69B4F-74BD-0D4C-A784-609E1E4B91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092D40-A31B-CB4D-8B69-6A5161EE6C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333045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C0E0FA3-B42C-0045-A758-9D04E4D207A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1F57B75-6F17-924C-8E5D-7D9A087094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8F681EC-E0FD-7D42-8428-41986A6087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962E57-C6E1-624E-879F-C07E25C69D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52590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7B6307F-F2EC-EB4E-890D-9018078208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C29E3C8-D94D-2F41-B574-2401AA5E58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50C9A4-4694-6E4A-8F4F-782764D729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EBA85F-D791-DE45-A310-0877F131E9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904830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403172-4A39-674F-B1AB-61CB3D6A2D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A57C82-AB4A-A04D-B574-9C056B5C4E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E5B102-898F-ED40-834D-C7A7E3EA2E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256DA5-F21A-7349-91F0-D287BBB3748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242013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25DD404-6D13-244D-AEEE-9C7AA58FB1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FFEF82A-9478-1046-8B20-FA0067790D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FBCB0C3-79AB-534E-B39B-D07E67D305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B5E57-F864-5D4A-A074-E4EDC2FBA7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0669577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9B65F6A-8212-5F40-89D3-D41AAB5AD7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2062BF3-A257-0C4E-A773-5BC14704C2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B02303E-DCF0-994C-9911-CE6072C0ED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319F45-894D-9D4B-A4C0-2E009A2ACC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007053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C4B7B8E-D7BC-854E-A44A-29D1B8D5A9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4FCAE76-C1AE-264A-BFD6-F37EE4AFDC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A6D9FF0-7890-A849-B11C-DE8A713513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ACDA63-3409-204A-A51D-682D17E59B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17068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C5BC288-1469-2C43-8B55-8F0E3967B0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A383568-1BB4-7C4C-8352-27B4991809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29C048D-4F9E-CB4F-9C80-C7A0753C59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73FDE7-9D5C-7C4C-960A-F51814C12B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008873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B321A5-D681-4942-8394-4F79F58290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2451D0-44E6-2944-898A-B776579867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7DC6A4-E715-E44E-B5FD-77554AD2599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9A41C3-7DBB-C84F-B591-B607984E493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437476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D19119-7F59-1043-AEFC-6D41F0F471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D85BD9-A1C8-0B47-92CC-070AA83626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A2F4A8-7872-C048-8445-E0C14F72A3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760EB0-5EA6-F145-A3BA-6D1457A942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669386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2289F54-B009-124E-A41D-EB6EDCCF6F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1677A24-6302-1545-AC2A-1059AFAB3B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7E41DAC-12B3-8840-A518-6E954A93A5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F66293-1859-C64A-AD83-108CC6BA775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099995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91CD9D3-DFA3-214F-9F35-F01FE572746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06CAEC2-F782-4843-8C56-9A3BF013D5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523D434-3C55-0D45-AF5B-24934CD006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61AC5E-E4F8-E147-AFFA-387E6782A4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196477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3EB8C7-4F32-F444-8ACC-93224D58B6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48982D-DDBB-6B42-BF18-B11A65AC31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5DBFF-5097-C54A-AED9-870D5E0B0E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23B314-5FBF-2A41-A0EE-9B790F47D1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64698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C935D4-B846-F542-B29D-95626EF3EF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F7321A-1818-BB4D-8546-190124FBF0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539375-2BD5-E242-8EF7-2AC490B31C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D88F13-9BC7-124B-AEF1-674F94BEE4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887506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80F5FC-5343-0F43-86B8-70AA7379136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1883A3-C776-B241-8D4B-AB8C5F0616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04FE26-6DC8-A241-9512-EE3031FC4E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879A74-760F-5449-83B1-CD085FC24F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683527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3251C75-DE99-2B44-8CEB-970933B9E3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63A85E1-7E72-4B44-BE8B-A6FB4BB02B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0744416-1185-9543-B58E-C9606F0EC1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3B717F-62E8-D043-9A64-5338D37D477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84602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75D79CA-DA57-6846-8025-CDE7B5FDD7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5517B8-2E85-7D4C-BC6A-7FD0802AE9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7B5B154-7800-D743-AEB0-0A6A2173BF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246598-A890-DA48-B2A8-81AA2F5071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7621911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991703B-98B0-344C-8763-0DAADC5B53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55C1C0C-6A94-D740-B0F2-B14A84B2B5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15D4DB6-F5F0-F344-ACBD-0219B11E68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C4EF6D-3859-FF46-84B4-309530962F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9441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8DC12BF-FB80-124E-A16D-2FBB11B499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BBAD311-A396-5A4E-A6BE-6DE8043D73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953C1D6-D954-3E44-BDF0-2E6914A564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01724-A901-1641-B31A-37610F6CC3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310507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D6ED55-69A1-0B4D-A8A8-5170F7A20F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ADAECF-4EA9-424D-9348-B6C9F7DC6B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3E8DF7-5418-3049-8483-5B4727FE6B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FAD001-C7AA-3A42-AE83-C937C2BC0C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8804900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7076738-B92B-164F-B773-5C64F1A1BA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0EB1A4B-408E-ED4F-BBA5-3D033D9385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49578AF-DF7C-B447-B2CA-A8FB21EF4C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833CCB-9FC0-3748-9764-41542CC9D83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886802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6B29211-A6C1-524E-AF50-DDC4D2414C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7AD99DC-D1F8-EC42-9448-61073832DF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6AD07B0-9837-E240-A370-4DF75FC080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E28A2E-EBA4-5F45-A9D2-EF2813DB25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303382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E112D38-82EC-FA4D-A342-A0A8B3B45C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25241DF-7310-524B-9B71-C5993316BB5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BC752E8-353D-EA4D-B886-511F1B91BC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354826-994B-5E42-B016-34E51ED21E1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487154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EF0D16-3A66-D54B-B51F-46844A22EA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6F207-EEA2-154A-A21C-C7D3B43FF26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9633B-A8D1-9F48-A970-05C5CD32E4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DBFDB8-0FBE-9448-9686-2B367A8FFEA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4017006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133EA1-9557-E544-B792-3104582906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CAF890-1221-CC48-B2F1-8CC6288D5F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521560-ED58-5649-9421-B5858FD11A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40B805-0E47-CA44-AB11-69E0C64B861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53133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54C1A42-7F9A-1246-A377-A95DA745F8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107FAC8-1A6A-ED41-8CCE-156535951B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B9527FD-FF6C-F74B-BB59-EE3A80E67B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6A9C30-B027-5046-B89E-EFF235E50E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2478262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9DDF2AF-B370-BC43-88D0-6BBAB8CE33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FAA7A8C-8237-4746-8268-06E8B1587A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88CFF5A-A6D4-4849-B8ED-D74BF4C8DA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147990-CDA9-E64D-8DE6-A6817DCC6C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19743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778892-7A2A-2C4A-BB75-942E0E4067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778AF7-F6D5-2C49-B105-3DB5EC6C21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89F80E-8B06-0840-8F6D-87E911A0D9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7BDB4D-C241-7A44-BADF-77513CD52A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5117816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EA17A3-A296-9D4B-B46D-2421200F69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E4F7FE-45B5-1141-8DAC-8324CFFA04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2BB771-536C-CF49-9A04-28B81DA7F5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2616FA-DB6A-434F-A1AC-08450F7141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21392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D3FC34-13A3-CD42-AEEE-9A276476A8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F3239F-73C3-064A-B23A-4592A08726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40B9B0-55B0-B841-9D99-CB8CE9C34D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B76E-9A84-754E-AE0B-8142BFAB7A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9017441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8F22981-FE76-6B8D-DC99-D5893D3002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91EF196-9E4A-3036-43AA-7649A6447B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4D72747-EFB1-186B-37B7-298E6A8E0F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8E6B80-62C4-974B-BC5E-54AA8688B4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4538392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84E67AE-9DD0-C828-DEE9-1E6050C1C5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BBD2D89-73AF-6321-EEAE-DA1BE348E62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2379C08-447E-8B4E-C95B-97FF947F17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31653C-B77A-A54B-9339-534EE8BB10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6356732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23C1D5D-0E4B-33C8-FB25-7C128CB202D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C5CC4F9-B393-615F-9D38-BCA39C9E24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6011E20-1F77-5D57-B66C-5AAD4FE553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7A8D38-CF59-9F43-8F02-C8EE39B22A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2114154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60C90B-6E5F-D5AA-6B3F-9A0C9674925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45A3A-63E0-A5A5-E48C-CC4FC9BFAF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6840B3-122A-69F7-01D7-3ED41FA5C0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638C12-882D-8845-9A8B-E93081F799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5020718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0CEAB83-7804-15DF-14E7-F532D7B427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6A147C4-DDF3-D4EA-9C87-65EFCECC0B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F764DBC-D90B-D24C-9011-05D4C72735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C7861F-57BE-9C44-8AE6-40DD6D7F6D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166450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C217985-5CA1-AE8B-0FBC-2FA97E3359B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0E40A87-A101-8147-1E36-6A6F8932D7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FC46C3F-5949-4EEF-A692-0962C52D87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1CB8FD-4BC3-6440-ABA9-4C84B7C9B3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105887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15A513F-84E9-9FC2-A0A8-BDBF6B75CA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8ACEF9A-2F82-DC76-F220-F2C7FE9D0BA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8BD3D03-762F-FEDB-5445-BF261B4A3E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B2A6B-4DB2-EF4C-9058-420614D705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914885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B272EC-2B71-A8CD-814A-056E26CE32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BF0A75-A00B-FEF4-C3B3-5F8741181A3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036A7C-FB6A-2A27-624A-1FA6E69643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B5749A-6BE0-F849-89E3-7D320CE623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6989320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3691C9-CD1D-CD2E-D051-FC58B4C9A2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FD9C70-F026-4E18-98A3-2F4F17B5A8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AEDCE2-4124-758B-058B-048A273F8C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FA3A32-A08C-4C4C-A075-9C9E7F0CB28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02461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6135911-7507-2453-0657-3DDA1FF77A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0944917-394D-30F2-E8DF-F560E05B4C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7A4D58C-954E-46DF-6B2B-1C1E18B618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488BE8-CDC4-B04E-8618-A88A66AA29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7352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E6C0603-2396-FE42-9E20-7E46406C77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544A382-E638-8A4B-B9CE-AA469EFE91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CE990D3-DDC2-AC46-B22E-A8B48B1399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D358C3-F6FD-8C48-A4A3-DD7258A13D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1732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19ED85-9C37-4247-8F44-FC0778010C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FB3F1D-EF4B-3C4E-B4E3-3ACA1AB12EA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BFFC0-2360-E24F-87C7-FA90E78792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E8EEF3-DB4B-9E43-A003-2A6EF56ED7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4389615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4CE7143-213C-68DC-E8C5-05CF54EA8B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8E9133D-388F-7619-CA44-535BB92D28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ECA12AD-0489-11CF-1CE9-8CDFFBCC61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3965B1-CF51-FD44-856A-04E0BA61B8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5044072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88A768-2A23-544D-AAC7-7910889B96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A3ED51-FB48-16A5-F706-A8AB8D9C243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C1911-05A5-8A75-B32C-87E29FDC47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14F8A2-5AC8-764B-A8CE-1546794342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2354200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EB06D-63D7-1692-E42A-742A37DB74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D4EBD4-BFE4-9EDA-6D34-93745F4600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85051-8564-9494-F007-6EECA34D88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9FFFF7-F0A3-B243-959A-FEE8413A3B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59081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4829E0B-25EB-844D-B5B2-3CAF922BAF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D083C60-C69F-514C-95D4-6E78E4851F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B42ACD2-C0E4-7345-B668-8D3C23C234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21C4E-F6EE-AF43-9041-4B06733AF9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79160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4CCEDED-D2F0-1746-8A8C-8034A09CC8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BC3A72B-0505-F24A-BE38-A7EC8AAB01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CAF84A3-CDEA-1C44-A0A4-EA5431682D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85DC46-9853-714C-87AE-BAD1558C0A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10167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6EA4D0B1-179F-E141-81B0-E1A0F8DBB8A9}"/>
              </a:ext>
            </a:extLst>
          </p:cNvPr>
          <p:cNvGrpSpPr>
            <a:grpSpLocks/>
          </p:cNvGrpSpPr>
          <p:nvPr/>
        </p:nvGrpSpPr>
        <p:grpSpPr bwMode="auto">
          <a:xfrm>
            <a:off x="0" y="927100"/>
            <a:ext cx="8991600" cy="4495800"/>
            <a:chOff x="0" y="584"/>
            <a:chExt cx="5664" cy="2832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7403CD9A-753F-DF49-A652-69990F7051F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32" y="1304"/>
              <a:ext cx="4656" cy="2112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 wrap="none" anchor="ctr"/>
            <a:lstStyle>
              <a:lvl1pPr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409E6EE6-F240-1448-9E54-73945FF8B835}"/>
                </a:ext>
              </a:extLst>
            </p:cNvPr>
            <p:cNvSpPr>
              <a:spLocks noChangeArrowheads="1"/>
            </p:cNvSpPr>
            <p:nvPr userDrawn="1"/>
          </p:nvSpPr>
          <p:spPr bwMode="blackWhite">
            <a:xfrm>
              <a:off x="144" y="584"/>
              <a:ext cx="4512" cy="62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>
              <a:lvl1pPr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4BB8AAF6-052E-8F46-A113-CA385D4F8513}"/>
                </a:ext>
              </a:extLst>
            </p:cNvPr>
            <p:cNvSpPr>
              <a:spLocks noChangeArrowheads="1"/>
            </p:cNvSpPr>
            <p:nvPr userDrawn="1"/>
          </p:nvSpPr>
          <p:spPr bwMode="blackWhite">
            <a:xfrm>
              <a:off x="0" y="872"/>
              <a:ext cx="5664" cy="1152"/>
            </a:xfrm>
            <a:custGeom>
              <a:avLst/>
              <a:gdLst>
                <a:gd name="T0" fmla="*/ 0 w 4917"/>
                <a:gd name="T1" fmla="*/ 0 h 1000"/>
                <a:gd name="T2" fmla="*/ 2147483646 w 4917"/>
                <a:gd name="T3" fmla="*/ -1 h 1000"/>
                <a:gd name="T4" fmla="*/ 2147483646 w 4917"/>
                <a:gd name="T5" fmla="*/ 2147483646 h 1000"/>
                <a:gd name="T6" fmla="*/ 2147483646 w 4917"/>
                <a:gd name="T7" fmla="*/ 2147483646 h 1000"/>
                <a:gd name="T8" fmla="*/ 0 w 4917"/>
                <a:gd name="T9" fmla="*/ 2147483646 h 1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7"/>
                <a:gd name="T16" fmla="*/ 0 h 1000"/>
                <a:gd name="T17" fmla="*/ 2459 w 4917"/>
                <a:gd name="T18" fmla="*/ 1000 h 1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7" h="1000">
                  <a:moveTo>
                    <a:pt x="0" y="0"/>
                  </a:moveTo>
                  <a:lnTo>
                    <a:pt x="4417" y="-1"/>
                  </a:lnTo>
                  <a:cubicBezTo>
                    <a:pt x="4693" y="0"/>
                    <a:pt x="4917" y="223"/>
                    <a:pt x="4917" y="500"/>
                  </a:cubicBezTo>
                  <a:cubicBezTo>
                    <a:pt x="4917" y="776"/>
                    <a:pt x="4693" y="1000"/>
                    <a:pt x="4416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9D568111-6552-9F41-9A70-999A8075A0B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1928"/>
              <a:ext cx="5232" cy="0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43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28600" y="1427163"/>
            <a:ext cx="8077200" cy="1609725"/>
          </a:xfrm>
        </p:spPr>
        <p:txBody>
          <a:bodyPr/>
          <a:lstStyle>
            <a:lvl1pPr>
              <a:defRPr sz="46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844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441700"/>
            <a:ext cx="6629400" cy="1676400"/>
          </a:xfrm>
        </p:spPr>
        <p:txBody>
          <a:bodyPr/>
          <a:lstStyle>
            <a:lvl1pPr marL="0" indent="0">
              <a:buFont typeface="Wingdings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D4C93F1-98F0-644F-AFCE-02FC4B2AC3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71488"/>
          </a:xfrm>
        </p:spPr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86A36BAB-7C3B-CC4E-8D12-F94152236B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3163"/>
            <a:ext cx="2895600" cy="457200"/>
          </a:xfrm>
        </p:spPr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D60F792C-4929-1A41-BA23-1724C16D0D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71488"/>
          </a:xfrm>
        </p:spPr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49AEEA10-B48F-FE4E-99FA-6C8D762B30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29382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6B96CCE7-5AD3-714A-B2E2-135E910954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5F473CD3-5850-B04B-8DEC-065E11F1F1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113D1B65-9898-F841-B07F-70E05046A9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73DC997F-0779-604F-BF42-61A047364D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9067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8C744081-DB19-EF48-9B15-50608957B7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2923C4AE-EC97-724D-ACF6-E478A970B1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C9FEA64C-B823-AF47-AE80-7AEDE731941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651C793C-C203-3A48-A07F-030A6C6F10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61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8721C35A-54D6-0D43-87A2-D5B0551BA5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07F2D3E3-D2A2-574F-9E28-42D89D5EE64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951C34AA-51F1-1145-AF7B-6F81A144A9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9B108A40-198E-B245-8288-D796A84A76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70047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34FF249-3170-5B46-97FA-5C38F3700FA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DAF9B48C-CBBA-4E49-8FAB-736242F00B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1D8377F2-B062-3F4A-A63A-C57DE27F79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8947FD80-9995-B948-8ADB-3F88CB6049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89814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3FDFFD53-3DA5-3C4C-9C6E-C4D60DF3B8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3DF1FD54-0D51-354A-9EF8-2144DF7BBA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0F31BDC7-97FA-924E-9AAD-37AE8B7C56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860A140D-3BF5-FE45-AB00-359A8014C0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27247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2F62249A-DAF7-464A-A52D-3F2C62E0D5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A01F8CF4-5209-A044-9CFA-D97938D153A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3D624B5E-5434-E14D-9D38-9407AF93A1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04974DCF-1257-FD45-80FC-96C2ACBB98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92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E97B51B-9C12-5942-BF4B-BBCA3D4342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8179087-5A9C-D248-8C3B-CCB6BB7BBE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706E5C7-6F10-1C48-8E7D-7092B3D348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05F85-E8FB-6947-8035-75203371CA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62889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34A20723-4A91-5541-92C9-60FF2070DC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C31E393-5EDA-1F44-9381-6BF83B01BE4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EEBCD378-376B-1142-8EBE-E189CFBA33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85ADE060-92F6-CA41-BACE-E13450A309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23213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A2550243-0465-6A41-A4E5-718EDEA744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9678808-3B3E-E44F-A001-887CD9E452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7B2EC619-02FD-F14E-A20B-4A95510E34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F086398E-C753-0447-947C-D1E4D8341A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37357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E04F4BAD-3A15-0747-B24F-943D34A6DF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6A8B674-C2E5-1049-89D4-97CE483863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2899EF45-D271-2D4A-BD14-8A07F206EC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07015841-69A2-4F46-94E3-2D0EA0F8C3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803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0013" y="228600"/>
            <a:ext cx="2084387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5263" y="228600"/>
            <a:ext cx="610235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DC8450DF-23BF-E14A-A3C1-C1DEC15F4B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EBD8BCF8-0D89-8F41-AEF4-0924B9A3AAD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5B361F14-E1DB-654C-ABB5-C76EE295AB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6C7E2481-8435-9D47-9C93-F4F0E8039DB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73420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1DC70C3B-2F3F-3143-993A-00B27472525B}"/>
              </a:ext>
            </a:extLst>
          </p:cNvPr>
          <p:cNvGrpSpPr>
            <a:grpSpLocks/>
          </p:cNvGrpSpPr>
          <p:nvPr/>
        </p:nvGrpSpPr>
        <p:grpSpPr bwMode="auto">
          <a:xfrm>
            <a:off x="0" y="927100"/>
            <a:ext cx="8991600" cy="4495800"/>
            <a:chOff x="0" y="584"/>
            <a:chExt cx="5664" cy="2832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4022089E-CD55-BC40-AEBC-B688258092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32" y="1304"/>
              <a:ext cx="4656" cy="2112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 wrap="none" anchor="ctr"/>
            <a:lstStyle>
              <a:lvl1pPr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916A03F2-93D7-D244-8092-FDD149197A89}"/>
                </a:ext>
              </a:extLst>
            </p:cNvPr>
            <p:cNvSpPr>
              <a:spLocks noChangeArrowheads="1"/>
            </p:cNvSpPr>
            <p:nvPr userDrawn="1"/>
          </p:nvSpPr>
          <p:spPr bwMode="blackWhite">
            <a:xfrm>
              <a:off x="144" y="584"/>
              <a:ext cx="4512" cy="62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>
              <a:lvl1pPr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4A032168-9C20-B549-AE5D-9ADDFE48EB78}"/>
                </a:ext>
              </a:extLst>
            </p:cNvPr>
            <p:cNvSpPr>
              <a:spLocks noChangeArrowheads="1"/>
            </p:cNvSpPr>
            <p:nvPr userDrawn="1"/>
          </p:nvSpPr>
          <p:spPr bwMode="blackWhite">
            <a:xfrm>
              <a:off x="0" y="872"/>
              <a:ext cx="5664" cy="1152"/>
            </a:xfrm>
            <a:custGeom>
              <a:avLst/>
              <a:gdLst>
                <a:gd name="T0" fmla="*/ 0 w 4917"/>
                <a:gd name="T1" fmla="*/ 0 h 1000"/>
                <a:gd name="T2" fmla="*/ 2147483646 w 4917"/>
                <a:gd name="T3" fmla="*/ -1 h 1000"/>
                <a:gd name="T4" fmla="*/ 2147483646 w 4917"/>
                <a:gd name="T5" fmla="*/ 2147483646 h 1000"/>
                <a:gd name="T6" fmla="*/ 2147483646 w 4917"/>
                <a:gd name="T7" fmla="*/ 2147483646 h 1000"/>
                <a:gd name="T8" fmla="*/ 0 w 4917"/>
                <a:gd name="T9" fmla="*/ 2147483646 h 1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7"/>
                <a:gd name="T16" fmla="*/ 0 h 1000"/>
                <a:gd name="T17" fmla="*/ 2459 w 4917"/>
                <a:gd name="T18" fmla="*/ 1000 h 1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7" h="1000">
                  <a:moveTo>
                    <a:pt x="0" y="0"/>
                  </a:moveTo>
                  <a:lnTo>
                    <a:pt x="4417" y="-1"/>
                  </a:lnTo>
                  <a:cubicBezTo>
                    <a:pt x="4693" y="0"/>
                    <a:pt x="4917" y="223"/>
                    <a:pt x="4917" y="500"/>
                  </a:cubicBezTo>
                  <a:cubicBezTo>
                    <a:pt x="4917" y="776"/>
                    <a:pt x="4693" y="1000"/>
                    <a:pt x="4416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22349077-932D-A64E-A181-F8752C6B81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1928"/>
              <a:ext cx="5232" cy="0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43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28600" y="1427163"/>
            <a:ext cx="8077200" cy="1609725"/>
          </a:xfrm>
        </p:spPr>
        <p:txBody>
          <a:bodyPr/>
          <a:lstStyle>
            <a:lvl1pPr>
              <a:defRPr sz="46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844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441700"/>
            <a:ext cx="6629400" cy="1676400"/>
          </a:xfrm>
        </p:spPr>
        <p:txBody>
          <a:bodyPr/>
          <a:lstStyle>
            <a:lvl1pPr marL="0" indent="0">
              <a:buFont typeface="Wingdings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419DB8F2-D11F-5042-997D-5F96007E78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71488"/>
          </a:xfrm>
        </p:spPr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16672722-5192-1947-A1CB-C4B87AF699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3163"/>
            <a:ext cx="2895600" cy="457200"/>
          </a:xfrm>
        </p:spPr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1014EC15-A555-EF46-B6DF-2188D9F8FE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71488"/>
          </a:xfrm>
        </p:spPr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51020795-46F6-E840-88EB-70A3148073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04137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840B743E-2897-2847-9904-B7A6FEF875D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4CB266CA-5B63-414D-8897-F9F7E94E5E9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16C4C649-F4F1-F44D-800C-6F89E380A6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BBEFD235-FAD7-0944-9E1D-FD37E11A91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77143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B96ACB8C-CB94-954D-A7F7-89F996C8C34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C777E996-8E46-A64F-B134-8164DB0BC2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F15B7470-89FA-A742-8CEF-59EEBF9647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A13EE3BA-37C3-0F4A-9C39-9BC8C6C6EF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15766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8EA09D91-4BDC-724F-8B2C-C392ED9975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DC92618-9711-EF49-A10D-3F301237FC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CC3F1B35-84D7-F645-8B63-BC5B6EFC8F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99C529CC-9AE1-964B-AE33-63A969474A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94346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8CF6A7EB-9233-C24C-8D0F-1D91A242CA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1EB1B244-0BC8-E84C-A683-3308D3C2309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42763B3C-1352-574A-B61F-3C3E94462D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4A85BF73-C2C9-CE40-8263-FFC783E8FE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65909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9064070D-88EB-0643-94AD-E52C9BAF20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F736D1E6-7747-1649-8EB2-8B6001F136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0EB4F42-1093-D640-8C47-D1B2CFDEAE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3C19E7DD-38A8-3C49-9469-B07339D303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3998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95E449-5CFC-214D-AECE-991F93C760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8CEA2A-6C2F-5242-8228-2470A1E11D9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7FD0A8-DCC9-2C41-A272-79E72CBCBF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E60888-AB66-564C-A602-A872A96BA8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6029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98C0EE1A-582B-B741-9B9F-E6E0581F91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FDD19A2E-420C-1446-A245-EF8EB56076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50134F5F-BFC2-B740-9428-2E60978FC2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83566446-9049-6F4E-BE00-D4D4246CE8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83752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607B8FB2-D8D0-4E4F-8E34-33CAECAFF5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9E1123F8-C7D8-FF4B-84BA-7236436FF7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11E4DC0E-5A8F-2546-A150-8427D7D8D5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503FFB4C-3A5A-5945-8885-4BB0631BEA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87287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6948F418-60CE-C248-964F-32F72E406C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239CC3E-75A4-2442-AF22-2FF37D17AF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F00EFE6-CD40-6D49-B3F6-71216E1EBB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1A9B6062-45F5-B54C-9889-E3970820C9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78404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5AF675D2-50F8-F64E-BE23-A11A42B328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987BB017-E380-354C-A759-09A3537510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C3C939E0-873F-4B45-9738-F3DB792B44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DFF04FFB-83A4-764F-A8BE-67119DFB8E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65421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0013" y="228600"/>
            <a:ext cx="2084387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5263" y="228600"/>
            <a:ext cx="610235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83064989-E43E-F24F-934D-A4D47B40AD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CCA3F39D-4C48-2A40-8387-2DB3C90AF1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323C4DC3-07B0-F640-8940-68E6A2F2FF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22D0C7D7-8584-5840-9B02-4E8299228C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18089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17ECC1D-8330-BD4B-ABE5-948C7D347E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AD9A900-DCC3-DB49-B06B-6DC8DA9718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B8D533C-6A0F-F246-ADB5-B906992E39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F7647-B199-C746-9D57-9B0E4F58CD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54354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BAAC4A1-D58B-C547-AD05-CE82036253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62D5BBC-CC4F-E240-BA91-056ED66D77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4368759-CF63-9C43-8CC3-0A7CC235CC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C462C3-EDC1-F542-A9DE-88906A04CE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54846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6261E59-6A30-1845-8ECB-E097AF0267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140FC0A-253C-574F-9457-62C8F26774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73055A4-0D1A-BD42-BBE0-A22C13A8DA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F845F1-267A-C546-93F5-07E11B9D88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168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4199CC-A000-F94F-9642-5DEF0A9282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710D59-A8DE-EC4B-ADD0-1F1AAA1585D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8EB804-4537-9F4F-AF2E-F6D85A5FC3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D28B0B-6D29-0B44-B513-E475D22C22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79563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1FB2FC7-5DBA-794E-9A18-8F23E0E408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007E1C6-6474-D346-92BB-F6BA8E4F3A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768C33A-6F97-B04C-97E1-6ECE75996A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C926D5-0051-D14E-92DB-8980E58E5E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2465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C66EBE0-686A-CF46-9CD4-E871902F59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7ADC36A-D328-5E47-8F24-92106DBBC6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3A5A69F-2560-AA4D-9508-566B6F4CFE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DABDE9-ACBB-2A4E-9075-EC250836D1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78687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A327FDC-2EE3-C042-AB58-2A205DE6A8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65E5AC9-6571-7C4C-9D90-6EC413DE59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833E7EF-CC2A-BA40-9C2F-A277908314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AB50B0-1046-FE48-AEF2-78F40D04DE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10478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4FF2800-37AD-C145-ACEC-0F24D585DF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972F498-01D8-6544-B97E-302A2B1513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B55414A-DC31-2845-A899-29C7D875F6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84C6C6-56C2-D94F-BB39-F5E2234A85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8922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954AD5-6436-9D4F-8F3B-801C7A78A2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7140FC-7B64-4D4C-8340-1A66DC1702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91EA1B-D79D-FC4E-933F-0B131711FE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C5CF5C-F4DE-5741-9FE1-240EC47183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8296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5F3F0B-5225-5D43-B444-C5FA784DE6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EC655A-3E45-0546-8FF3-0EEF60B6EC4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035146-C928-E04B-A045-F57AEF4568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B58A8B-3EF7-E740-954B-C02F515339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37416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4CC5B0A-8332-B34E-A53D-B831FD642CB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BABCE0C-71F5-D94E-A482-040289198E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0AA9109-5500-B545-AF59-3D7766816E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3DD43-BE30-EC4D-A60C-A59B75DDE1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78203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6573445-77C4-7D49-8093-80150EEDAA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2ABDEC0-6018-4642-A13A-47650D5614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4BD336F-3BAB-9F4F-92CB-3CB103F869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C68525-CB54-B44C-B178-B56BEC65F9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78679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F047BF61-1F0F-324D-AD7D-954CAA8437F0}"/>
              </a:ext>
            </a:extLst>
          </p:cNvPr>
          <p:cNvGrpSpPr>
            <a:grpSpLocks/>
          </p:cNvGrpSpPr>
          <p:nvPr/>
        </p:nvGrpSpPr>
        <p:grpSpPr bwMode="auto">
          <a:xfrm>
            <a:off x="0" y="927100"/>
            <a:ext cx="8991600" cy="4495800"/>
            <a:chOff x="0" y="584"/>
            <a:chExt cx="5664" cy="2832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EF55575B-1908-3A48-90D4-20757A9C277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32" y="1304"/>
              <a:ext cx="4656" cy="2112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 wrap="none" anchor="ctr"/>
            <a:lstStyle>
              <a:lvl1pPr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C4EBC311-68DF-254B-B6F1-DDDC76FEB5E3}"/>
                </a:ext>
              </a:extLst>
            </p:cNvPr>
            <p:cNvSpPr>
              <a:spLocks noChangeArrowheads="1"/>
            </p:cNvSpPr>
            <p:nvPr userDrawn="1"/>
          </p:nvSpPr>
          <p:spPr bwMode="blackWhite">
            <a:xfrm>
              <a:off x="144" y="584"/>
              <a:ext cx="4512" cy="62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>
              <a:lvl1pPr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0DDF8F07-D468-EF40-84EC-F34C02DEA3EF}"/>
                </a:ext>
              </a:extLst>
            </p:cNvPr>
            <p:cNvSpPr>
              <a:spLocks noChangeArrowheads="1"/>
            </p:cNvSpPr>
            <p:nvPr userDrawn="1"/>
          </p:nvSpPr>
          <p:spPr bwMode="blackWhite">
            <a:xfrm>
              <a:off x="0" y="872"/>
              <a:ext cx="5664" cy="1152"/>
            </a:xfrm>
            <a:custGeom>
              <a:avLst/>
              <a:gdLst>
                <a:gd name="T0" fmla="*/ 0 w 4917"/>
                <a:gd name="T1" fmla="*/ 0 h 1000"/>
                <a:gd name="T2" fmla="*/ 2147483646 w 4917"/>
                <a:gd name="T3" fmla="*/ -1 h 1000"/>
                <a:gd name="T4" fmla="*/ 2147483646 w 4917"/>
                <a:gd name="T5" fmla="*/ 2147483646 h 1000"/>
                <a:gd name="T6" fmla="*/ 2147483646 w 4917"/>
                <a:gd name="T7" fmla="*/ 2147483646 h 1000"/>
                <a:gd name="T8" fmla="*/ 0 w 4917"/>
                <a:gd name="T9" fmla="*/ 2147483646 h 1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7"/>
                <a:gd name="T16" fmla="*/ 0 h 1000"/>
                <a:gd name="T17" fmla="*/ 2459 w 4917"/>
                <a:gd name="T18" fmla="*/ 1000 h 1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7" h="1000">
                  <a:moveTo>
                    <a:pt x="0" y="0"/>
                  </a:moveTo>
                  <a:lnTo>
                    <a:pt x="4417" y="-1"/>
                  </a:lnTo>
                  <a:cubicBezTo>
                    <a:pt x="4693" y="0"/>
                    <a:pt x="4917" y="223"/>
                    <a:pt x="4917" y="500"/>
                  </a:cubicBezTo>
                  <a:cubicBezTo>
                    <a:pt x="4917" y="776"/>
                    <a:pt x="4693" y="1000"/>
                    <a:pt x="4416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37F72D1D-66F3-FB46-9989-7910282386B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1928"/>
              <a:ext cx="5232" cy="0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43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28600" y="1427163"/>
            <a:ext cx="8077200" cy="1609725"/>
          </a:xfrm>
        </p:spPr>
        <p:txBody>
          <a:bodyPr/>
          <a:lstStyle>
            <a:lvl1pPr>
              <a:defRPr sz="46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844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441700"/>
            <a:ext cx="6629400" cy="1676400"/>
          </a:xfrm>
        </p:spPr>
        <p:txBody>
          <a:bodyPr/>
          <a:lstStyle>
            <a:lvl1pPr marL="0" indent="0">
              <a:buFont typeface="Wingdings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C4A634B5-494D-EB49-9A70-F08C44E21B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71488"/>
          </a:xfrm>
        </p:spPr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3A0AC9CB-CA02-A246-9049-2A0EB87901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3163"/>
            <a:ext cx="2895600" cy="457200"/>
          </a:xfrm>
        </p:spPr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0415EACF-77A7-8441-B461-D33C852FF5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71488"/>
          </a:xfrm>
        </p:spPr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BC3DB0F9-B5A2-824A-A6DC-67A04520C2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59962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2AEE011E-560E-AD4A-BD37-7FA5B396E9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95B717E3-0A90-ED4A-9F06-C4D9199B41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402D2F14-72AF-9345-B1A6-D73CA8935F5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1E972D39-8E9B-5840-AA17-EBCA2346A8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39423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68931340-ED93-224E-867C-1EF2B516A8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CD0133AE-8D31-2C42-85F4-678FC1E7DF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51862880-52E3-EB4F-A192-ECA0AC2CCE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94818CB7-ED66-224F-A1E7-27E81EC1E4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1206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E1136212-3EDC-2140-AD9D-A6DC8B2F8E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EDE21F1-6B98-4F47-83E4-F5908AA238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E2CAAEBF-A76E-6E48-9279-02DB1033C8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6134AF19-606C-FF4B-8A39-3D597D76EF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21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CBC88A5-3A86-9A46-AD5C-3AACDB1C8C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F9CC465-E3A1-5B46-8ED8-93000ABFD7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71368B7-7612-D742-94D0-274F4A3258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F44DF5-74AB-C342-8AE3-FCB65E5008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34420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C238001F-629F-3C42-AEC8-31933BF372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1D3AE955-C0D0-9A45-8A63-98DBDC7882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A51C8758-34B5-3B43-83E7-C32AAB27E8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6077F8D3-A7E7-3040-A3FB-F9E937DE75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23649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A4A1B6A3-84A2-5F43-8E24-D488A79FBAF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77236B71-11FF-B94B-8E42-07D4B8D334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2AE4F6B7-8DBF-CF40-AEFD-FD628CA58D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C8D5C56B-DE58-8745-99EE-082AF038D9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391803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6446D19-D718-D44F-90D5-BC52CE5BD5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CC72687E-3009-254A-8183-8C76A6A90C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B7F05B33-9037-3A4B-9DA7-9213212A25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791A2FF8-43EC-2147-96FF-21C8BB571D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513254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9FEBB471-3849-494E-923A-26330FD2A3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AB087DA-830A-1640-8F66-FB0C3C99C5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C356932C-795C-FB49-81C7-6A72A57CE5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13F06F06-EFAB-A44B-9012-483A62A20A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2681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5FCC247A-B1E1-C944-8E92-14ABA9FEFB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5D11597-13D5-3D4B-91EE-D6071A7B18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188D68E5-90DA-2446-A88C-54060756EC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403E0471-810A-5344-AC5A-8DFB7242AC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182142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B3F85A7A-79CF-A34F-9BD8-E75F850C00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49F3C9F8-6C18-3B49-958C-7E06726393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32626A8A-CFBA-4F4E-AAF3-46BE244961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91F136E8-EB07-1243-A1B6-92259BB3F4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08486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0013" y="228600"/>
            <a:ext cx="2084387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5263" y="228600"/>
            <a:ext cx="610235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B8C1C176-43CC-A744-894B-7E6FEB48F3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ECE9213B-78E7-AE49-BCE5-CC4F021BA7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8335F593-FAB1-4648-8656-2D61A449D6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01F7DB53-4D2E-FD4E-8564-913EC4786A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82696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9524E4EA-B707-E443-AE70-CEEB95E06571}"/>
              </a:ext>
            </a:extLst>
          </p:cNvPr>
          <p:cNvGrpSpPr>
            <a:grpSpLocks/>
          </p:cNvGrpSpPr>
          <p:nvPr/>
        </p:nvGrpSpPr>
        <p:grpSpPr bwMode="auto">
          <a:xfrm>
            <a:off x="0" y="927100"/>
            <a:ext cx="8991600" cy="4495800"/>
            <a:chOff x="0" y="584"/>
            <a:chExt cx="5664" cy="2832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5F05499D-386F-3C46-9FFD-8CA4F3319F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32" y="1304"/>
              <a:ext cx="4656" cy="2112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 wrap="none" anchor="ctr"/>
            <a:lstStyle>
              <a:lvl1pPr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8F5488A6-1697-AC41-9776-C7F136F54C09}"/>
                </a:ext>
              </a:extLst>
            </p:cNvPr>
            <p:cNvSpPr>
              <a:spLocks noChangeArrowheads="1"/>
            </p:cNvSpPr>
            <p:nvPr userDrawn="1"/>
          </p:nvSpPr>
          <p:spPr bwMode="blackWhite">
            <a:xfrm>
              <a:off x="144" y="584"/>
              <a:ext cx="4512" cy="62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>
              <a:lvl1pPr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28100192-E5F0-0F4A-9E62-E153D577A59A}"/>
                </a:ext>
              </a:extLst>
            </p:cNvPr>
            <p:cNvSpPr>
              <a:spLocks noChangeArrowheads="1"/>
            </p:cNvSpPr>
            <p:nvPr userDrawn="1"/>
          </p:nvSpPr>
          <p:spPr bwMode="blackWhite">
            <a:xfrm>
              <a:off x="0" y="872"/>
              <a:ext cx="5664" cy="1152"/>
            </a:xfrm>
            <a:custGeom>
              <a:avLst/>
              <a:gdLst>
                <a:gd name="T0" fmla="*/ 0 w 4917"/>
                <a:gd name="T1" fmla="*/ 0 h 1000"/>
                <a:gd name="T2" fmla="*/ 2147483646 w 4917"/>
                <a:gd name="T3" fmla="*/ -1 h 1000"/>
                <a:gd name="T4" fmla="*/ 2147483646 w 4917"/>
                <a:gd name="T5" fmla="*/ 2147483646 h 1000"/>
                <a:gd name="T6" fmla="*/ 2147483646 w 4917"/>
                <a:gd name="T7" fmla="*/ 2147483646 h 1000"/>
                <a:gd name="T8" fmla="*/ 0 w 4917"/>
                <a:gd name="T9" fmla="*/ 2147483646 h 1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7"/>
                <a:gd name="T16" fmla="*/ 0 h 1000"/>
                <a:gd name="T17" fmla="*/ 2459 w 4917"/>
                <a:gd name="T18" fmla="*/ 1000 h 1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7" h="1000">
                  <a:moveTo>
                    <a:pt x="0" y="0"/>
                  </a:moveTo>
                  <a:lnTo>
                    <a:pt x="4417" y="-1"/>
                  </a:lnTo>
                  <a:cubicBezTo>
                    <a:pt x="4693" y="0"/>
                    <a:pt x="4917" y="223"/>
                    <a:pt x="4917" y="500"/>
                  </a:cubicBezTo>
                  <a:cubicBezTo>
                    <a:pt x="4917" y="776"/>
                    <a:pt x="4693" y="1000"/>
                    <a:pt x="4416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1507A4CB-7A47-1848-8CA1-8620CFFF748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1928"/>
              <a:ext cx="5232" cy="0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43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28600" y="1427163"/>
            <a:ext cx="8077200" cy="1609725"/>
          </a:xfrm>
        </p:spPr>
        <p:txBody>
          <a:bodyPr/>
          <a:lstStyle>
            <a:lvl1pPr>
              <a:defRPr sz="46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844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441700"/>
            <a:ext cx="6629400" cy="1676400"/>
          </a:xfrm>
        </p:spPr>
        <p:txBody>
          <a:bodyPr/>
          <a:lstStyle>
            <a:lvl1pPr marL="0" indent="0">
              <a:buFont typeface="Wingdings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22C9EC3-B675-C04B-AB73-02CA74756B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71488"/>
          </a:xfrm>
        </p:spPr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FE812B0-775D-8840-8216-141F66133D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3163"/>
            <a:ext cx="2895600" cy="457200"/>
          </a:xfrm>
        </p:spPr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CE90E296-8153-3D4D-9113-0B5CA8BCFD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71488"/>
          </a:xfrm>
        </p:spPr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1253367F-CD1C-4B45-B323-8D1D1139FC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252377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F8641768-CE25-D444-AFBE-8566891595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324EF491-82A4-684F-98EB-7BD94FF24B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191923E1-3906-724D-8BBD-9549338237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81BA6B13-C311-0A4E-90D9-A07AC0BAD1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455926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131B34E8-8EEF-194A-AA98-3FEE1B5FE1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22FDE254-05A7-D644-B3DF-2485C13495F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A305FE1C-DA03-274F-A97D-AAC0F894B4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213AB716-F5C3-F244-B6AA-9F9CB7D4F0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1054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F1BAA0E-BEDB-1A47-B53B-CA048F4516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9E9C161-AB9C-2A4C-9A38-AA91D1BDAC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C8B70B3-F4E3-8A4C-8CD4-E1324426CA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2A38BB-9F0D-414E-8FE5-14D1FE0128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113259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128A0B20-DDED-EE46-8081-5F0E637AFC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E281A088-AB5C-924B-A9B5-331E6F1590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6E2B752A-0AAB-E842-973C-CF147D2242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00BC78F7-FDBC-7345-A959-84E550A521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879937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84EBF7E-462F-DA41-AA07-FDC1D88CE1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2982F1A8-F31C-6745-98B2-FCF557C201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FE23CB39-1236-1940-9A3F-CB8908EC82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142D8D69-2C76-CA4B-A6B9-000A3D00AF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432765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C09C5014-7273-F746-B614-74859FB8DD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C03DAE1-E85E-C941-9B6D-132A7C1252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5AC23E4A-F6C0-944F-856A-1182023B41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0A5A595C-D59A-B543-9205-DCAC5DC5CC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840178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71756A53-FD7C-7A41-AF04-2BE1C128D8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BCCF236C-424C-4849-BAD0-8FA23049AF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70BC69AD-93DA-674F-89E1-15C736798F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77F6C5F7-174E-A148-914E-2E6CD570EE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400974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DA4F4003-12C0-7E41-84F1-2588CA437E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2B015F99-9A8E-F146-A55D-4301D5AB01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296F4F3D-80D6-1040-9A70-5789E1BD28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E4D3A73E-71E6-AC43-894F-8FDC82C768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12363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7A0ECA17-42D8-E142-B90D-700007AC1A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0503454F-E18C-D64C-A255-09A9DABFE7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26CE8F62-BF65-894C-9B88-8580433A22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C84EE4E9-F91D-4E40-AC11-51F72ACAB7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143106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2A46666E-6A5B-9D4D-983D-3884A68B96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6969F74C-A307-4746-BBC6-C6BC80B0CE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F39717B4-75A9-F74D-A38C-DE5A449A4A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19D5C399-B151-6644-B432-B973050734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569927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0013" y="228600"/>
            <a:ext cx="2084387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5263" y="228600"/>
            <a:ext cx="610235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860BDAA8-4D0B-EB4F-B40B-09D764FE417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5CDB5D64-F1B5-E94F-99A8-EC1FEF26DB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E9732E62-0D76-A940-ADD9-E6F7850453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39ADA2B4-AB34-714D-A7B9-4542641045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231753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B63AF88-9E4F-1347-94D9-1E21F905A0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9A5BB11-1DE7-194A-854C-066A6E97BD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226830A-C04C-534B-A9FD-8087CB1397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BB9CC2-8DB9-4341-B813-2E59A2069A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61802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CC576FE-62E5-7841-AB28-268D21DFEE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17B5996-D04D-8047-8A44-4490835448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03B39C3-34C0-3743-B792-E878762C10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C9C1-0E7B-3340-97B9-62C591B3B5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324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019D44-3142-344F-B4E0-68EE6D5F62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BFCA88-B1B0-0C43-95BD-11322CF7A9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104C24-606D-FE41-818C-AD03C59216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EB0352-29CD-5147-9223-39B6C2C0BA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257662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4D340EE-362A-0543-9D67-6433CD95C04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9B8CFB4-2889-D842-9EB0-6BE1135431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886B6B5-0C0D-7B47-A050-82722078BC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ADEC5E-046B-BB41-8F7D-315102BBCB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50150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EF3388-E886-8B4F-A296-2E3F4161287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2117C2-7080-3E4E-A170-D03EA15BD3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C5848-5AFC-B848-A193-DE9CE383DD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BA849A-71CE-8444-A681-FB1765082F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993170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A1BF672-7DDA-DB45-A397-360E56FB44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9465FC3-3455-7044-BD8E-A17B4857E8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4289862-9FC7-314A-81C4-91721D3402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FB8924-3AF8-E34F-8EE2-96C44AD792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87654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C8F1DBA-ADCC-B445-B948-CCB5A8D6E6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65CAF30-2C42-644D-8F2F-A0269BA073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EE1268E-E4F5-3647-B5BB-E8221A93BA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E6BAD6-53C9-5B4E-AD9D-C6436265F6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264212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68D1AAF-2A86-D640-99EF-8CA11F4188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8419678-5171-3540-995C-8836CFFAD0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3653456-9138-1546-8E3A-BA9F70A7E4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0A126-5031-334D-A83E-E763B46C88F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570051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77511A-AE30-DD43-B65A-65094CB5413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338117-0753-6748-8A21-20C475C873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98DF2C-32B2-3C4A-B65D-5A67132EE5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3DFF0C-908C-6847-8051-D16733961F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69603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04E731-6FFC-5B42-B2EB-A5D8025FA6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26A384-2364-B14A-9EC2-E75DC54DCD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8AAA1B-2606-A347-A742-94C753A9A5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8A695-408E-0243-957D-9A300BD444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730602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FA1372B-70B0-3E40-A13C-8662338D30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F433AC0-FB2D-C14C-B368-146158F4BF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CA1A546-3542-D646-B754-D228499377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038513-51F5-E64C-ABDC-80F36A1132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19552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028135C-39D5-6443-A311-52D84D6A6B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11567A0-7EA3-1645-92C1-58493C679C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7F58007-64CE-3C41-8A93-7AB99DB2EA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B5B640-5ED2-C246-93B6-F760653872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418847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8B0426A-E78F-3341-A542-F31B6792DB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EBA09BD-012D-C64B-8707-ECEFB21624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DC7B0E7-C8F9-4241-9A39-C187162B17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3DD3963C-FCD0-6740-AB8C-AF2ECD1CFF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4191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1AA075-B902-0648-823A-9C10F62E02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31D1CD-5BCA-964E-9BF9-40E518402E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9E27A-88C3-9D4A-9C67-0FC4A951A5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656A5C-596C-AE41-BAC8-2B9177F1E7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929425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0A1A3A1-D976-264A-B9DB-CDEF893A97D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489F3D0-F689-944C-A39E-C11392B458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DD12D4B-880F-7D4D-8C38-247062E0B8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23F5861A-BD81-0B4A-9E4A-C4B0FB8479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17869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BF44653-04E5-B747-9080-7660385CD8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C9B2171-2394-8941-9756-C138E1EC2B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9696D81-68E5-D84A-9115-63A5E208A9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9787F9BC-EA99-1841-BF1B-118D78B89B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32381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00299D-5EED-4E44-AEB7-1C19AEFAB2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850B09-6643-B741-B203-D025968771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8C4F1-7D04-2941-92E8-FE54761567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673F01F7-7454-F54C-B949-85B28F4951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691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A865705-9854-8642-A6F4-2AAC9EB148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F40E250-FE0B-9246-8C81-C33CBD8783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01CF757-E088-8F44-84C8-8BE45F14F5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38487E4F-9911-DD4F-AB8F-5AE4B35E3A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63317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25C8D94-B286-C74A-9067-D83DB462FE7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1AA0476-4EE0-564B-9B2F-396A64F211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C8B956B-33F4-C441-B14A-8C319D3104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88EB7B9B-6760-9641-A6D1-5F3B60B42F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69837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997C779-C6DE-D746-9892-6935908DFB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B3190A2-2502-CA40-AA43-FD3F89BFF3F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FE0CB27-0B4B-EF4A-A06D-9C9FD01BFE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AF7E3598-3DE5-B64F-8D87-765FCAB149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405501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14E964-C4C6-9046-AC34-267A528871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F6447-E4BB-C543-B896-58C7E96F93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D7A01-4271-FA4E-B358-4C64607FDE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ADB25446-23DB-324E-B547-FA01FD5D40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007775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0B71E5-402A-9E43-9476-9A979CFE4E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64B9E-F252-7742-9089-E3FA111F07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BAD48-7A9F-1240-B40D-AC83D35756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0E1DDE46-EA89-7D4F-8A48-946CE5304B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24130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09FBE3E-267E-F443-95B0-45A04802BD9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4BD0CCC-C558-C843-9E07-2968500700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506AD87-C9CD-8146-B109-046AC31663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E47B4743-C867-134C-B4EB-9142D68C41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773010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1B9F800-E882-B240-9902-20DF0387A3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E4683AF-5546-D44A-BCEA-887DB54F2D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charset="0"/>
              <a:buChar char="•"/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20AC265-F430-1D4F-B510-B1B916AEC6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buFont typeface="Arial" panose="020B0604020202020204" pitchFamily="34" charset="0"/>
              <a:buChar char="•"/>
              <a:defRPr/>
            </a:lvl1pPr>
          </a:lstStyle>
          <a:p>
            <a:pPr>
              <a:defRPr/>
            </a:pPr>
            <a:fld id="{3254E041-5039-7445-9ABB-A8197C2EAA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664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5.xml"/><Relationship Id="rId12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3.xml"/><Relationship Id="rId15" Type="http://schemas.openxmlformats.org/officeDocument/2006/relationships/theme" Target="../theme/theme14.xml"/><Relationship Id="rId10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Relationship Id="rId14" Type="http://schemas.openxmlformats.org/officeDocument/2006/relationships/slideLayout" Target="../slideLayouts/slideLayout16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0.xml"/><Relationship Id="rId13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69.xml"/><Relationship Id="rId12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67.xml"/><Relationship Id="rId15" Type="http://schemas.openxmlformats.org/officeDocument/2006/relationships/theme" Target="../theme/theme15.xml"/><Relationship Id="rId10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66.xml"/><Relationship Id="rId9" Type="http://schemas.openxmlformats.org/officeDocument/2006/relationships/slideLayout" Target="../slideLayouts/slideLayout171.xml"/><Relationship Id="rId14" Type="http://schemas.openxmlformats.org/officeDocument/2006/relationships/slideLayout" Target="../slideLayouts/slideLayout176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13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4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202.xml"/><Relationship Id="rId3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Relationship Id="rId14" Type="http://schemas.openxmlformats.org/officeDocument/2006/relationships/theme" Target="../theme/theme1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5EBE7A3-B40D-1F49-9588-CDB6F65911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BCC2C27-F251-8140-898E-76CFF574E2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E7F91840-2654-6243-AF2B-E06CF9C8930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61861E70-9B6E-D742-A73E-11AFF96BF93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6EA5FA6D-DCB3-E54A-B5BE-D657E67726C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AB2B93C6-AB94-DE48-928E-3480183060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613029" r:id="rId1"/>
    <p:sldLayoutId id="2147613030" r:id="rId2"/>
    <p:sldLayoutId id="2147613031" r:id="rId3"/>
    <p:sldLayoutId id="2147613032" r:id="rId4"/>
    <p:sldLayoutId id="2147613033" r:id="rId5"/>
    <p:sldLayoutId id="2147613034" r:id="rId6"/>
    <p:sldLayoutId id="2147613035" r:id="rId7"/>
    <p:sldLayoutId id="2147613036" r:id="rId8"/>
    <p:sldLayoutId id="2147613037" r:id="rId9"/>
    <p:sldLayoutId id="2147613038" r:id="rId10"/>
    <p:sldLayoutId id="214761303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>
            <a:extLst>
              <a:ext uri="{FF2B5EF4-FFF2-40B4-BE49-F238E27FC236}">
                <a16:creationId xmlns:a16="http://schemas.microsoft.com/office/drawing/2014/main" id="{ED617667-FF0E-044B-8381-7723D248A6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72739" name="Rectangle 3">
            <a:extLst>
              <a:ext uri="{FF2B5EF4-FFF2-40B4-BE49-F238E27FC236}">
                <a16:creationId xmlns:a16="http://schemas.microsoft.com/office/drawing/2014/main" id="{0C724B8F-C325-7544-8D75-B5ED56074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942F4C9-0403-0F48-94EC-03BC1377A58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0F358435-1483-9B48-B383-F8A60902215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693DA715-4594-0F47-A993-65997628962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F319B53-8708-994B-9249-37C3174913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613204" r:id="rId1"/>
    <p:sldLayoutId id="2147613205" r:id="rId2"/>
    <p:sldLayoutId id="2147613206" r:id="rId3"/>
    <p:sldLayoutId id="2147613207" r:id="rId4"/>
    <p:sldLayoutId id="2147613208" r:id="rId5"/>
    <p:sldLayoutId id="2147613209" r:id="rId6"/>
    <p:sldLayoutId id="2147613210" r:id="rId7"/>
    <p:sldLayoutId id="2147613211" r:id="rId8"/>
    <p:sldLayoutId id="2147613212" r:id="rId9"/>
    <p:sldLayoutId id="2147613213" r:id="rId10"/>
    <p:sldLayoutId id="21476132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42" name="Group 2">
            <a:extLst>
              <a:ext uri="{FF2B5EF4-FFF2-40B4-BE49-F238E27FC236}">
                <a16:creationId xmlns:a16="http://schemas.microsoft.com/office/drawing/2014/main" id="{17D14859-F137-834B-94B9-A9664F382984}"/>
              </a:ext>
            </a:extLst>
          </p:cNvPr>
          <p:cNvGrpSpPr>
            <a:grpSpLocks/>
          </p:cNvGrpSpPr>
          <p:nvPr/>
        </p:nvGrpSpPr>
        <p:grpSpPr bwMode="auto">
          <a:xfrm>
            <a:off x="0" y="152400"/>
            <a:ext cx="8686800" cy="6096000"/>
            <a:chOff x="0" y="96"/>
            <a:chExt cx="5472" cy="3840"/>
          </a:xfrm>
        </p:grpSpPr>
        <p:sp>
          <p:nvSpPr>
            <p:cNvPr id="17411" name="AutoShape 3">
              <a:extLst>
                <a:ext uri="{FF2B5EF4-FFF2-40B4-BE49-F238E27FC236}">
                  <a16:creationId xmlns:a16="http://schemas.microsoft.com/office/drawing/2014/main" id="{EA136308-80E5-A949-8962-3B642F84C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336"/>
              <a:ext cx="5232" cy="3600"/>
            </a:xfrm>
            <a:prstGeom prst="roundRect">
              <a:avLst>
                <a:gd name="adj" fmla="val 13727"/>
              </a:avLst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 wrap="none" anchor="ctr"/>
            <a:lstStyle>
              <a:lvl1pPr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1049" name="AutoShape 4">
              <a:extLst>
                <a:ext uri="{FF2B5EF4-FFF2-40B4-BE49-F238E27FC236}">
                  <a16:creationId xmlns:a16="http://schemas.microsoft.com/office/drawing/2014/main" id="{93FD1000-6B5A-2D46-965F-24D5A47D1819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0" y="96"/>
              <a:ext cx="5376" cy="768"/>
            </a:xfrm>
            <a:custGeom>
              <a:avLst/>
              <a:gdLst>
                <a:gd name="T0" fmla="*/ 0 w 7000"/>
                <a:gd name="T1" fmla="*/ 0 h 1000"/>
                <a:gd name="T2" fmla="*/ 2 w 7000"/>
                <a:gd name="T3" fmla="*/ -1 h 1000"/>
                <a:gd name="T4" fmla="*/ 2 w 7000"/>
                <a:gd name="T5" fmla="*/ 2 h 1000"/>
                <a:gd name="T6" fmla="*/ 2 w 7000"/>
                <a:gd name="T7" fmla="*/ 2 h 1000"/>
                <a:gd name="T8" fmla="*/ 0 w 7000"/>
                <a:gd name="T9" fmla="*/ 2 h 1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00"/>
                <a:gd name="T16" fmla="*/ 0 h 1000"/>
                <a:gd name="T17" fmla="*/ 3500 w 7000"/>
                <a:gd name="T18" fmla="*/ 1000 h 1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00" h="1000">
                  <a:moveTo>
                    <a:pt x="0" y="0"/>
                  </a:moveTo>
                  <a:lnTo>
                    <a:pt x="6500" y="-1"/>
                  </a:lnTo>
                  <a:cubicBezTo>
                    <a:pt x="6776" y="0"/>
                    <a:pt x="7000" y="223"/>
                    <a:pt x="7000" y="500"/>
                  </a:cubicBezTo>
                  <a:cubicBezTo>
                    <a:pt x="7000" y="776"/>
                    <a:pt x="6776" y="1000"/>
                    <a:pt x="6499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050" name="Line 5">
              <a:extLst>
                <a:ext uri="{FF2B5EF4-FFF2-40B4-BE49-F238E27FC236}">
                  <a16:creationId xmlns:a16="http://schemas.microsoft.com/office/drawing/2014/main" id="{FBB37F1B-667F-544A-93AD-07F95D1D2B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768"/>
              <a:ext cx="508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1043" name="Rectangle 6">
            <a:extLst>
              <a:ext uri="{FF2B5EF4-FFF2-40B4-BE49-F238E27FC236}">
                <a16:creationId xmlns:a16="http://schemas.microsoft.com/office/drawing/2014/main" id="{ECF555D9-1B56-D041-93F4-D09295A313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5263" y="228600"/>
            <a:ext cx="801528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71044" name="Rectangle 7">
            <a:extLst>
              <a:ext uri="{FF2B5EF4-FFF2-40B4-BE49-F238E27FC236}">
                <a16:creationId xmlns:a16="http://schemas.microsoft.com/office/drawing/2014/main" id="{668B2D3F-68E3-964E-B458-FF7C813422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7416" name="Rectangle 8">
            <a:extLst>
              <a:ext uri="{FF2B5EF4-FFF2-40B4-BE49-F238E27FC236}">
                <a16:creationId xmlns:a16="http://schemas.microsoft.com/office/drawing/2014/main" id="{CD89CAE1-A45C-E942-A3C3-3BE57862172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7417" name="Rectangle 9">
            <a:extLst>
              <a:ext uri="{FF2B5EF4-FFF2-40B4-BE49-F238E27FC236}">
                <a16:creationId xmlns:a16="http://schemas.microsoft.com/office/drawing/2014/main" id="{05740646-FC51-1D4D-A325-402C6F2BD3A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FontTx/>
              <a:buNone/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7418" name="Rectangle 10">
            <a:extLst>
              <a:ext uri="{FF2B5EF4-FFF2-40B4-BE49-F238E27FC236}">
                <a16:creationId xmlns:a16="http://schemas.microsoft.com/office/drawing/2014/main" id="{2232F08E-1A48-914F-AD7D-ED385AE3978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FontTx/>
              <a:buNone/>
              <a:defRPr sz="1200">
                <a:solidFill>
                  <a:srgbClr val="000000"/>
                </a:solidFill>
                <a:latin typeface="Arial Black" panose="020B0604020202020204" pitchFamily="34" charset="0"/>
              </a:defRPr>
            </a:lvl1pPr>
          </a:lstStyle>
          <a:p>
            <a:pPr>
              <a:defRPr/>
            </a:pPr>
            <a:fld id="{59EC3B52-2E40-4D43-9C0B-5C73AFE12A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613645" r:id="rId1"/>
    <p:sldLayoutId id="2147613646" r:id="rId2"/>
    <p:sldLayoutId id="2147613647" r:id="rId3"/>
    <p:sldLayoutId id="2147613648" r:id="rId4"/>
    <p:sldLayoutId id="2147613649" r:id="rId5"/>
    <p:sldLayoutId id="2147613650" r:id="rId6"/>
    <p:sldLayoutId id="2147613651" r:id="rId7"/>
    <p:sldLayoutId id="2147613652" r:id="rId8"/>
    <p:sldLayoutId id="2147613653" r:id="rId9"/>
    <p:sldLayoutId id="2147613654" r:id="rId10"/>
    <p:sldLayoutId id="214761365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charset="0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charset="0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charset="0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charset="0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62" name="Rectangle 2">
            <a:extLst>
              <a:ext uri="{FF2B5EF4-FFF2-40B4-BE49-F238E27FC236}">
                <a16:creationId xmlns:a16="http://schemas.microsoft.com/office/drawing/2014/main" id="{EEBCA8AF-8BDD-3544-9E20-23AC0390B5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55363" name="Rectangle 3">
            <a:extLst>
              <a:ext uri="{FF2B5EF4-FFF2-40B4-BE49-F238E27FC236}">
                <a16:creationId xmlns:a16="http://schemas.microsoft.com/office/drawing/2014/main" id="{6355A953-047C-A14F-9FD7-C41C692112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5780EE2C-C5F1-1B4B-A7CA-88384B67624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B6835419-0D5D-8647-950B-6BFC978475A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610E5522-23D0-B345-A897-787DCA334AD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79DF628-05E2-2244-A12E-0DDA8EAE38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613312" r:id="rId1"/>
    <p:sldLayoutId id="2147613313" r:id="rId2"/>
    <p:sldLayoutId id="2147613314" r:id="rId3"/>
    <p:sldLayoutId id="2147613315" r:id="rId4"/>
    <p:sldLayoutId id="2147613316" r:id="rId5"/>
    <p:sldLayoutId id="2147613317" r:id="rId6"/>
    <p:sldLayoutId id="2147613318" r:id="rId7"/>
    <p:sldLayoutId id="2147613319" r:id="rId8"/>
    <p:sldLayoutId id="2147613320" r:id="rId9"/>
    <p:sldLayoutId id="2147613321" r:id="rId10"/>
    <p:sldLayoutId id="214761332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714" name="Rectangle 2">
            <a:extLst>
              <a:ext uri="{FF2B5EF4-FFF2-40B4-BE49-F238E27FC236}">
                <a16:creationId xmlns:a16="http://schemas.microsoft.com/office/drawing/2014/main" id="{F6486052-348F-A743-9178-99CC267C6F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55715" name="Rectangle 3">
            <a:extLst>
              <a:ext uri="{FF2B5EF4-FFF2-40B4-BE49-F238E27FC236}">
                <a16:creationId xmlns:a16="http://schemas.microsoft.com/office/drawing/2014/main" id="{F57BE0B7-9E7E-6A4B-9BEC-4F38C1CFF3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F207E9B-9099-4F43-92C2-C8013F921B4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E8A3A97-6B55-6241-A0E7-AB775A9879F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B60414A-521B-1648-A5E2-B3C8EC9BCF9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691DFF8-B3F7-FB4C-9082-6C557678FA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613749" r:id="rId1"/>
    <p:sldLayoutId id="2147613750" r:id="rId2"/>
    <p:sldLayoutId id="2147613751" r:id="rId3"/>
    <p:sldLayoutId id="2147613752" r:id="rId4"/>
    <p:sldLayoutId id="2147613753" r:id="rId5"/>
    <p:sldLayoutId id="2147613754" r:id="rId6"/>
    <p:sldLayoutId id="2147613755" r:id="rId7"/>
    <p:sldLayoutId id="2147613756" r:id="rId8"/>
    <p:sldLayoutId id="2147613757" r:id="rId9"/>
    <p:sldLayoutId id="2147613758" r:id="rId10"/>
    <p:sldLayoutId id="2147613759" r:id="rId11"/>
    <p:sldLayoutId id="2147613760" r:id="rId12"/>
    <p:sldLayoutId id="21476137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42DC0220-581B-D643-9403-58E6F3E73C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42C4F67F-071C-5940-A6E0-BCE2D8A99D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44A9A43-E292-9D4A-9F70-E18A7905CDE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0DA67D8-C9D8-0F4D-8E6C-753C1F66A8C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50411185-9720-1044-B2AD-A71A9F9E74C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2F3B8C7-C86E-C243-A996-98F60F6F6F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8481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613869" r:id="rId1"/>
    <p:sldLayoutId id="2147613870" r:id="rId2"/>
    <p:sldLayoutId id="2147613871" r:id="rId3"/>
    <p:sldLayoutId id="2147613872" r:id="rId4"/>
    <p:sldLayoutId id="2147613873" r:id="rId5"/>
    <p:sldLayoutId id="2147613874" r:id="rId6"/>
    <p:sldLayoutId id="2147613875" r:id="rId7"/>
    <p:sldLayoutId id="2147613876" r:id="rId8"/>
    <p:sldLayoutId id="2147613877" r:id="rId9"/>
    <p:sldLayoutId id="2147613878" r:id="rId10"/>
    <p:sldLayoutId id="2147613879" r:id="rId11"/>
    <p:sldLayoutId id="2147613880" r:id="rId12"/>
    <p:sldLayoutId id="2147613881" r:id="rId13"/>
    <p:sldLayoutId id="214761388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5653B75-9122-AC4E-9DD5-419854D62A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54134FC-D9E6-CF4C-9C9A-2D7F118F25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3E08562-3283-564D-87C3-ECE5D0CCFB9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EF141E5-9B23-714E-BE1B-5363DC737EC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1275924-B4CB-A047-B1B8-3D275397FDF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8F31801-DFA2-E74E-95F3-3A57A457E0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619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613884" r:id="rId1"/>
    <p:sldLayoutId id="2147613885" r:id="rId2"/>
    <p:sldLayoutId id="2147613886" r:id="rId3"/>
    <p:sldLayoutId id="2147613887" r:id="rId4"/>
    <p:sldLayoutId id="2147613888" r:id="rId5"/>
    <p:sldLayoutId id="2147613889" r:id="rId6"/>
    <p:sldLayoutId id="2147613890" r:id="rId7"/>
    <p:sldLayoutId id="2147613891" r:id="rId8"/>
    <p:sldLayoutId id="2147613892" r:id="rId9"/>
    <p:sldLayoutId id="2147613893" r:id="rId10"/>
    <p:sldLayoutId id="2147613894" r:id="rId11"/>
    <p:sldLayoutId id="2147613895" r:id="rId12"/>
    <p:sldLayoutId id="2147613896" r:id="rId13"/>
    <p:sldLayoutId id="2147613897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8115A724-92DA-E34F-BE8F-EF666DA495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4647D4A-81D6-E846-9A1A-8254AB0364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D81B934-085F-534A-8117-CE95EF17604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90B463F-0711-6840-A4E7-72C5B02302E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5F2C33F-E884-3E47-A261-33A47A6056C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88D549F-D601-9C46-A5D2-3EE5820A5A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2413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613899" r:id="rId1"/>
    <p:sldLayoutId id="2147613900" r:id="rId2"/>
    <p:sldLayoutId id="2147613901" r:id="rId3"/>
    <p:sldLayoutId id="2147613902" r:id="rId4"/>
    <p:sldLayoutId id="2147613903" r:id="rId5"/>
    <p:sldLayoutId id="2147613904" r:id="rId6"/>
    <p:sldLayoutId id="2147613905" r:id="rId7"/>
    <p:sldLayoutId id="2147613906" r:id="rId8"/>
    <p:sldLayoutId id="2147613907" r:id="rId9"/>
    <p:sldLayoutId id="2147613908" r:id="rId10"/>
    <p:sldLayoutId id="2147613909" r:id="rId11"/>
    <p:sldLayoutId id="2147613910" r:id="rId12"/>
    <p:sldLayoutId id="214761391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AAB0D0C-AE19-099C-446F-1382A78F2C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E740F9C-FD55-6D6A-5635-49B4D8B10E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F9879F1-EFEC-4F47-823F-45874A165A8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DDA7B71-CE35-C744-8BA2-8DFF6230BAD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90339392-5EC0-F947-8E3E-B92061B6717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C214FA18-7E19-A14F-9170-0370AB00D1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332026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613913" r:id="rId1"/>
    <p:sldLayoutId id="2147613914" r:id="rId2"/>
    <p:sldLayoutId id="2147613915" r:id="rId3"/>
    <p:sldLayoutId id="2147613916" r:id="rId4"/>
    <p:sldLayoutId id="2147613917" r:id="rId5"/>
    <p:sldLayoutId id="2147613918" r:id="rId6"/>
    <p:sldLayoutId id="2147613919" r:id="rId7"/>
    <p:sldLayoutId id="2147613920" r:id="rId8"/>
    <p:sldLayoutId id="2147613921" r:id="rId9"/>
    <p:sldLayoutId id="2147613922" r:id="rId10"/>
    <p:sldLayoutId id="2147613923" r:id="rId11"/>
    <p:sldLayoutId id="2147613924" r:id="rId12"/>
    <p:sldLayoutId id="2147613925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D38FF63-D137-3C44-AD32-51984A14DD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6CA2CD37-E76E-AB4D-AF5B-EB2AEBC90A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9468CA7-67B7-BF4B-B006-7D632003307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285B6956-DB5E-E141-93A1-0A4FA49E6C6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F6600563-BB1C-464E-A9A6-AF708731458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DA5FDBD9-6776-5A4B-839C-649481F08D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613050" r:id="rId1"/>
    <p:sldLayoutId id="2147613051" r:id="rId2"/>
    <p:sldLayoutId id="2147613052" r:id="rId3"/>
    <p:sldLayoutId id="2147613053" r:id="rId4"/>
    <p:sldLayoutId id="2147613054" r:id="rId5"/>
    <p:sldLayoutId id="2147613055" r:id="rId6"/>
    <p:sldLayoutId id="2147613056" r:id="rId7"/>
    <p:sldLayoutId id="2147613057" r:id="rId8"/>
    <p:sldLayoutId id="2147613058" r:id="rId9"/>
    <p:sldLayoutId id="2147613059" r:id="rId10"/>
    <p:sldLayoutId id="21476130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2">
            <a:extLst>
              <a:ext uri="{FF2B5EF4-FFF2-40B4-BE49-F238E27FC236}">
                <a16:creationId xmlns:a16="http://schemas.microsoft.com/office/drawing/2014/main" id="{79632BF1-11AF-0F49-A2D3-99E0302B06BA}"/>
              </a:ext>
            </a:extLst>
          </p:cNvPr>
          <p:cNvGrpSpPr>
            <a:grpSpLocks/>
          </p:cNvGrpSpPr>
          <p:nvPr/>
        </p:nvGrpSpPr>
        <p:grpSpPr bwMode="auto">
          <a:xfrm>
            <a:off x="0" y="152400"/>
            <a:ext cx="8686800" cy="6096000"/>
            <a:chOff x="0" y="96"/>
            <a:chExt cx="5472" cy="3840"/>
          </a:xfrm>
        </p:grpSpPr>
        <p:sp>
          <p:nvSpPr>
            <p:cNvPr id="17411" name="AutoShape 3">
              <a:extLst>
                <a:ext uri="{FF2B5EF4-FFF2-40B4-BE49-F238E27FC236}">
                  <a16:creationId xmlns:a16="http://schemas.microsoft.com/office/drawing/2014/main" id="{1022649F-0CCA-B24B-B491-504933C95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336"/>
              <a:ext cx="5232" cy="3600"/>
            </a:xfrm>
            <a:prstGeom prst="roundRect">
              <a:avLst>
                <a:gd name="adj" fmla="val 13727"/>
              </a:avLst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 wrap="none" anchor="ctr"/>
            <a:lstStyle>
              <a:lvl1pPr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7897" name="AutoShape 4">
              <a:extLst>
                <a:ext uri="{FF2B5EF4-FFF2-40B4-BE49-F238E27FC236}">
                  <a16:creationId xmlns:a16="http://schemas.microsoft.com/office/drawing/2014/main" id="{2351BD14-FD37-EF4A-A3DE-FF3D87E22B51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0" y="96"/>
              <a:ext cx="5376" cy="768"/>
            </a:xfrm>
            <a:custGeom>
              <a:avLst/>
              <a:gdLst>
                <a:gd name="T0" fmla="*/ 0 w 7000"/>
                <a:gd name="T1" fmla="*/ 0 h 1000"/>
                <a:gd name="T2" fmla="*/ 2 w 7000"/>
                <a:gd name="T3" fmla="*/ -1 h 1000"/>
                <a:gd name="T4" fmla="*/ 2 w 7000"/>
                <a:gd name="T5" fmla="*/ 2 h 1000"/>
                <a:gd name="T6" fmla="*/ 2 w 7000"/>
                <a:gd name="T7" fmla="*/ 2 h 1000"/>
                <a:gd name="T8" fmla="*/ 0 w 7000"/>
                <a:gd name="T9" fmla="*/ 2 h 1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00"/>
                <a:gd name="T16" fmla="*/ 0 h 1000"/>
                <a:gd name="T17" fmla="*/ 3500 w 7000"/>
                <a:gd name="T18" fmla="*/ 1000 h 1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00" h="1000">
                  <a:moveTo>
                    <a:pt x="0" y="0"/>
                  </a:moveTo>
                  <a:lnTo>
                    <a:pt x="6500" y="-1"/>
                  </a:lnTo>
                  <a:cubicBezTo>
                    <a:pt x="6776" y="0"/>
                    <a:pt x="7000" y="223"/>
                    <a:pt x="7000" y="500"/>
                  </a:cubicBezTo>
                  <a:cubicBezTo>
                    <a:pt x="7000" y="776"/>
                    <a:pt x="6776" y="1000"/>
                    <a:pt x="6499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898" name="Line 5">
              <a:extLst>
                <a:ext uri="{FF2B5EF4-FFF2-40B4-BE49-F238E27FC236}">
                  <a16:creationId xmlns:a16="http://schemas.microsoft.com/office/drawing/2014/main" id="{DF05D170-E62D-A34A-8164-D72FAC9C16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768"/>
              <a:ext cx="508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891" name="Rectangle 6">
            <a:extLst>
              <a:ext uri="{FF2B5EF4-FFF2-40B4-BE49-F238E27FC236}">
                <a16:creationId xmlns:a16="http://schemas.microsoft.com/office/drawing/2014/main" id="{D441337B-5C2B-5D40-AF70-EA88643594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5263" y="228600"/>
            <a:ext cx="801528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7892" name="Rectangle 7">
            <a:extLst>
              <a:ext uri="{FF2B5EF4-FFF2-40B4-BE49-F238E27FC236}">
                <a16:creationId xmlns:a16="http://schemas.microsoft.com/office/drawing/2014/main" id="{9576B735-ED4B-5A4E-AD85-9D7D0CB1C8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7416" name="Rectangle 8">
            <a:extLst>
              <a:ext uri="{FF2B5EF4-FFF2-40B4-BE49-F238E27FC236}">
                <a16:creationId xmlns:a16="http://schemas.microsoft.com/office/drawing/2014/main" id="{2C1290E7-9E0E-444C-9947-832848534A0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7417" name="Rectangle 9">
            <a:extLst>
              <a:ext uri="{FF2B5EF4-FFF2-40B4-BE49-F238E27FC236}">
                <a16:creationId xmlns:a16="http://schemas.microsoft.com/office/drawing/2014/main" id="{6890EC14-391E-A24F-A606-23357E52344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FontTx/>
              <a:buNone/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7418" name="Rectangle 10">
            <a:extLst>
              <a:ext uri="{FF2B5EF4-FFF2-40B4-BE49-F238E27FC236}">
                <a16:creationId xmlns:a16="http://schemas.microsoft.com/office/drawing/2014/main" id="{3EDC85AB-43C7-9D46-9EE1-75A55093788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FontTx/>
              <a:buNone/>
              <a:defRPr sz="1200">
                <a:solidFill>
                  <a:srgbClr val="000000"/>
                </a:solidFill>
                <a:latin typeface="Arial Black" panose="020B0604020202020204" pitchFamily="34" charset="0"/>
              </a:defRPr>
            </a:lvl1pPr>
          </a:lstStyle>
          <a:p>
            <a:pPr>
              <a:defRPr/>
            </a:pPr>
            <a:fld id="{406EB0C6-54B5-5B43-8941-870334E363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613422" r:id="rId1"/>
    <p:sldLayoutId id="2147613423" r:id="rId2"/>
    <p:sldLayoutId id="2147613424" r:id="rId3"/>
    <p:sldLayoutId id="2147613425" r:id="rId4"/>
    <p:sldLayoutId id="2147613426" r:id="rId5"/>
    <p:sldLayoutId id="2147613427" r:id="rId6"/>
    <p:sldLayoutId id="2147613428" r:id="rId7"/>
    <p:sldLayoutId id="2147613429" r:id="rId8"/>
    <p:sldLayoutId id="2147613430" r:id="rId9"/>
    <p:sldLayoutId id="2147613431" r:id="rId10"/>
    <p:sldLayoutId id="214761343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charset="0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charset="0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charset="0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charset="0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42" name="Group 2">
            <a:extLst>
              <a:ext uri="{FF2B5EF4-FFF2-40B4-BE49-F238E27FC236}">
                <a16:creationId xmlns:a16="http://schemas.microsoft.com/office/drawing/2014/main" id="{FC683BF7-70FB-2F49-BDEE-8F4D418A9DDA}"/>
              </a:ext>
            </a:extLst>
          </p:cNvPr>
          <p:cNvGrpSpPr>
            <a:grpSpLocks/>
          </p:cNvGrpSpPr>
          <p:nvPr/>
        </p:nvGrpSpPr>
        <p:grpSpPr bwMode="auto">
          <a:xfrm>
            <a:off x="0" y="152400"/>
            <a:ext cx="8686800" cy="6096000"/>
            <a:chOff x="0" y="96"/>
            <a:chExt cx="5472" cy="3840"/>
          </a:xfrm>
        </p:grpSpPr>
        <p:sp>
          <p:nvSpPr>
            <p:cNvPr id="17411" name="AutoShape 3">
              <a:extLst>
                <a:ext uri="{FF2B5EF4-FFF2-40B4-BE49-F238E27FC236}">
                  <a16:creationId xmlns:a16="http://schemas.microsoft.com/office/drawing/2014/main" id="{CA3D7580-C105-7247-955D-4C60A9273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336"/>
              <a:ext cx="5232" cy="3600"/>
            </a:xfrm>
            <a:prstGeom prst="roundRect">
              <a:avLst>
                <a:gd name="adj" fmla="val 13727"/>
              </a:avLst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 wrap="none" anchor="ctr"/>
            <a:lstStyle>
              <a:lvl1pPr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7049" name="AutoShape 4">
              <a:extLst>
                <a:ext uri="{FF2B5EF4-FFF2-40B4-BE49-F238E27FC236}">
                  <a16:creationId xmlns:a16="http://schemas.microsoft.com/office/drawing/2014/main" id="{1DA19E9C-FDD7-BE47-9900-3FFE6FD0C20D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0" y="96"/>
              <a:ext cx="5376" cy="768"/>
            </a:xfrm>
            <a:custGeom>
              <a:avLst/>
              <a:gdLst>
                <a:gd name="T0" fmla="*/ 0 w 7000"/>
                <a:gd name="T1" fmla="*/ 0 h 1000"/>
                <a:gd name="T2" fmla="*/ 2 w 7000"/>
                <a:gd name="T3" fmla="*/ -1 h 1000"/>
                <a:gd name="T4" fmla="*/ 2 w 7000"/>
                <a:gd name="T5" fmla="*/ 2 h 1000"/>
                <a:gd name="T6" fmla="*/ 2 w 7000"/>
                <a:gd name="T7" fmla="*/ 2 h 1000"/>
                <a:gd name="T8" fmla="*/ 0 w 7000"/>
                <a:gd name="T9" fmla="*/ 2 h 1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00"/>
                <a:gd name="T16" fmla="*/ 0 h 1000"/>
                <a:gd name="T17" fmla="*/ 3500 w 7000"/>
                <a:gd name="T18" fmla="*/ 1000 h 1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00" h="1000">
                  <a:moveTo>
                    <a:pt x="0" y="0"/>
                  </a:moveTo>
                  <a:lnTo>
                    <a:pt x="6500" y="-1"/>
                  </a:lnTo>
                  <a:cubicBezTo>
                    <a:pt x="6776" y="0"/>
                    <a:pt x="7000" y="223"/>
                    <a:pt x="7000" y="500"/>
                  </a:cubicBezTo>
                  <a:cubicBezTo>
                    <a:pt x="7000" y="776"/>
                    <a:pt x="6776" y="1000"/>
                    <a:pt x="6499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050" name="Line 5">
              <a:extLst>
                <a:ext uri="{FF2B5EF4-FFF2-40B4-BE49-F238E27FC236}">
                  <a16:creationId xmlns:a16="http://schemas.microsoft.com/office/drawing/2014/main" id="{11A5E81D-2E3F-4543-82B7-427220741C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768"/>
              <a:ext cx="508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7043" name="Rectangle 6">
            <a:extLst>
              <a:ext uri="{FF2B5EF4-FFF2-40B4-BE49-F238E27FC236}">
                <a16:creationId xmlns:a16="http://schemas.microsoft.com/office/drawing/2014/main" id="{3B93E668-9291-BD41-B558-927F5D5FE9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5263" y="228600"/>
            <a:ext cx="801528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7044" name="Rectangle 7">
            <a:extLst>
              <a:ext uri="{FF2B5EF4-FFF2-40B4-BE49-F238E27FC236}">
                <a16:creationId xmlns:a16="http://schemas.microsoft.com/office/drawing/2014/main" id="{F0C110C2-E835-B144-9B7F-322506A75E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7416" name="Rectangle 8">
            <a:extLst>
              <a:ext uri="{FF2B5EF4-FFF2-40B4-BE49-F238E27FC236}">
                <a16:creationId xmlns:a16="http://schemas.microsoft.com/office/drawing/2014/main" id="{81DD7562-FB9A-8D44-B224-28627728FAD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7417" name="Rectangle 9">
            <a:extLst>
              <a:ext uri="{FF2B5EF4-FFF2-40B4-BE49-F238E27FC236}">
                <a16:creationId xmlns:a16="http://schemas.microsoft.com/office/drawing/2014/main" id="{01BB576D-3F9A-D645-8C61-FB2B2D1C2C7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FontTx/>
              <a:buNone/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7418" name="Rectangle 10">
            <a:extLst>
              <a:ext uri="{FF2B5EF4-FFF2-40B4-BE49-F238E27FC236}">
                <a16:creationId xmlns:a16="http://schemas.microsoft.com/office/drawing/2014/main" id="{E053EBC3-CB52-9F44-84F2-3039135BA16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FontTx/>
              <a:buNone/>
              <a:defRPr sz="1200">
                <a:solidFill>
                  <a:srgbClr val="000000"/>
                </a:solidFill>
                <a:latin typeface="Arial Black" panose="020B0604020202020204" pitchFamily="34" charset="0"/>
              </a:defRPr>
            </a:lvl1pPr>
          </a:lstStyle>
          <a:p>
            <a:pPr>
              <a:defRPr/>
            </a:pPr>
            <a:fld id="{5F9B2FC2-2D6D-EB49-A424-695283C6DF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613466" r:id="rId1"/>
    <p:sldLayoutId id="2147613467" r:id="rId2"/>
    <p:sldLayoutId id="2147613468" r:id="rId3"/>
    <p:sldLayoutId id="2147613469" r:id="rId4"/>
    <p:sldLayoutId id="2147613470" r:id="rId5"/>
    <p:sldLayoutId id="2147613471" r:id="rId6"/>
    <p:sldLayoutId id="2147613472" r:id="rId7"/>
    <p:sldLayoutId id="2147613473" r:id="rId8"/>
    <p:sldLayoutId id="2147613474" r:id="rId9"/>
    <p:sldLayoutId id="2147613475" r:id="rId10"/>
    <p:sldLayoutId id="214761347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charset="0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charset="0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charset="0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charset="0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4B0F5B4A-CD56-3F47-8F23-2901029EC5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30E2BF68-A01D-A943-AE40-2BDCE2EEA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E7F7327-6935-4042-9BBA-7EC18D14411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E895DA4-3825-F148-9E71-D357C43FE2A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EA4CFDBC-2D46-9C41-B483-42015310DE9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2A84011E-087F-4241-9338-1318579BAD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613072" r:id="rId1"/>
    <p:sldLayoutId id="2147613073" r:id="rId2"/>
    <p:sldLayoutId id="2147613074" r:id="rId3"/>
    <p:sldLayoutId id="2147613075" r:id="rId4"/>
    <p:sldLayoutId id="2147613076" r:id="rId5"/>
    <p:sldLayoutId id="2147613077" r:id="rId6"/>
    <p:sldLayoutId id="2147613078" r:id="rId7"/>
    <p:sldLayoutId id="2147613079" r:id="rId8"/>
    <p:sldLayoutId id="2147613080" r:id="rId9"/>
    <p:sldLayoutId id="2147613081" r:id="rId10"/>
    <p:sldLayoutId id="21476130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82" name="Group 2">
            <a:extLst>
              <a:ext uri="{FF2B5EF4-FFF2-40B4-BE49-F238E27FC236}">
                <a16:creationId xmlns:a16="http://schemas.microsoft.com/office/drawing/2014/main" id="{90031AD4-B56F-F84E-8CF6-6FE4493E6223}"/>
              </a:ext>
            </a:extLst>
          </p:cNvPr>
          <p:cNvGrpSpPr>
            <a:grpSpLocks/>
          </p:cNvGrpSpPr>
          <p:nvPr/>
        </p:nvGrpSpPr>
        <p:grpSpPr bwMode="auto">
          <a:xfrm>
            <a:off x="0" y="152400"/>
            <a:ext cx="8686800" cy="6096000"/>
            <a:chOff x="0" y="96"/>
            <a:chExt cx="5472" cy="3840"/>
          </a:xfrm>
        </p:grpSpPr>
        <p:sp>
          <p:nvSpPr>
            <p:cNvPr id="17411" name="AutoShape 3">
              <a:extLst>
                <a:ext uri="{FF2B5EF4-FFF2-40B4-BE49-F238E27FC236}">
                  <a16:creationId xmlns:a16="http://schemas.microsoft.com/office/drawing/2014/main" id="{FAA8B329-60F2-B848-8510-047B0EAA7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336"/>
              <a:ext cx="5232" cy="3600"/>
            </a:xfrm>
            <a:prstGeom prst="roundRect">
              <a:avLst>
                <a:gd name="adj" fmla="val 13727"/>
              </a:avLst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 wrap="none" anchor="ctr"/>
            <a:lstStyle>
              <a:lvl1pPr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8489" name="AutoShape 4">
              <a:extLst>
                <a:ext uri="{FF2B5EF4-FFF2-40B4-BE49-F238E27FC236}">
                  <a16:creationId xmlns:a16="http://schemas.microsoft.com/office/drawing/2014/main" id="{95E8E21D-36DB-284E-8498-7ACB72E5B4F1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0" y="96"/>
              <a:ext cx="5376" cy="768"/>
            </a:xfrm>
            <a:custGeom>
              <a:avLst/>
              <a:gdLst>
                <a:gd name="T0" fmla="*/ 0 w 7000"/>
                <a:gd name="T1" fmla="*/ 0 h 1000"/>
                <a:gd name="T2" fmla="*/ 2 w 7000"/>
                <a:gd name="T3" fmla="*/ -1 h 1000"/>
                <a:gd name="T4" fmla="*/ 2 w 7000"/>
                <a:gd name="T5" fmla="*/ 2 h 1000"/>
                <a:gd name="T6" fmla="*/ 2 w 7000"/>
                <a:gd name="T7" fmla="*/ 2 h 1000"/>
                <a:gd name="T8" fmla="*/ 0 w 7000"/>
                <a:gd name="T9" fmla="*/ 2 h 1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00"/>
                <a:gd name="T16" fmla="*/ 0 h 1000"/>
                <a:gd name="T17" fmla="*/ 3500 w 7000"/>
                <a:gd name="T18" fmla="*/ 1000 h 1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00" h="1000">
                  <a:moveTo>
                    <a:pt x="0" y="0"/>
                  </a:moveTo>
                  <a:lnTo>
                    <a:pt x="6500" y="-1"/>
                  </a:lnTo>
                  <a:cubicBezTo>
                    <a:pt x="6776" y="0"/>
                    <a:pt x="7000" y="223"/>
                    <a:pt x="7000" y="500"/>
                  </a:cubicBezTo>
                  <a:cubicBezTo>
                    <a:pt x="7000" y="776"/>
                    <a:pt x="6776" y="1000"/>
                    <a:pt x="6499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490" name="Line 5">
              <a:extLst>
                <a:ext uri="{FF2B5EF4-FFF2-40B4-BE49-F238E27FC236}">
                  <a16:creationId xmlns:a16="http://schemas.microsoft.com/office/drawing/2014/main" id="{8A71B480-A4E0-774B-AE00-BC3EDC3E05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768"/>
              <a:ext cx="508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8483" name="Rectangle 6">
            <a:extLst>
              <a:ext uri="{FF2B5EF4-FFF2-40B4-BE49-F238E27FC236}">
                <a16:creationId xmlns:a16="http://schemas.microsoft.com/office/drawing/2014/main" id="{A99FACF6-6CAC-CF44-A58F-BD3ED35C3F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5263" y="228600"/>
            <a:ext cx="801528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48484" name="Rectangle 7">
            <a:extLst>
              <a:ext uri="{FF2B5EF4-FFF2-40B4-BE49-F238E27FC236}">
                <a16:creationId xmlns:a16="http://schemas.microsoft.com/office/drawing/2014/main" id="{85313DDA-A292-BE4C-9471-5D6B5C63DE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7416" name="Rectangle 8">
            <a:extLst>
              <a:ext uri="{FF2B5EF4-FFF2-40B4-BE49-F238E27FC236}">
                <a16:creationId xmlns:a16="http://schemas.microsoft.com/office/drawing/2014/main" id="{4DF49701-2AED-2A40-8CFE-BF0F7A947A7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7417" name="Rectangle 9">
            <a:extLst>
              <a:ext uri="{FF2B5EF4-FFF2-40B4-BE49-F238E27FC236}">
                <a16:creationId xmlns:a16="http://schemas.microsoft.com/office/drawing/2014/main" id="{346B5C18-A83B-7C43-B018-26CE5497BE7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FontTx/>
              <a:buNone/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7418" name="Rectangle 10">
            <a:extLst>
              <a:ext uri="{FF2B5EF4-FFF2-40B4-BE49-F238E27FC236}">
                <a16:creationId xmlns:a16="http://schemas.microsoft.com/office/drawing/2014/main" id="{EBF94EA9-CCD3-3041-BF25-CB7EB137D99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FontTx/>
              <a:buNone/>
              <a:defRPr sz="1200">
                <a:solidFill>
                  <a:srgbClr val="000000"/>
                </a:solidFill>
                <a:latin typeface="Arial Black" panose="020B0604020202020204" pitchFamily="34" charset="0"/>
              </a:defRPr>
            </a:lvl1pPr>
          </a:lstStyle>
          <a:p>
            <a:pPr>
              <a:defRPr/>
            </a:pPr>
            <a:fld id="{77627427-C5EE-8441-88B6-7275156DA2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613499" r:id="rId1"/>
    <p:sldLayoutId id="2147613500" r:id="rId2"/>
    <p:sldLayoutId id="2147613501" r:id="rId3"/>
    <p:sldLayoutId id="2147613502" r:id="rId4"/>
    <p:sldLayoutId id="2147613503" r:id="rId5"/>
    <p:sldLayoutId id="2147613504" r:id="rId6"/>
    <p:sldLayoutId id="2147613505" r:id="rId7"/>
    <p:sldLayoutId id="2147613506" r:id="rId8"/>
    <p:sldLayoutId id="2147613507" r:id="rId9"/>
    <p:sldLayoutId id="2147613508" r:id="rId10"/>
    <p:sldLayoutId id="214761350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charset="0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charset="0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charset="0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charset="0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634" name="Group 2">
            <a:extLst>
              <a:ext uri="{FF2B5EF4-FFF2-40B4-BE49-F238E27FC236}">
                <a16:creationId xmlns:a16="http://schemas.microsoft.com/office/drawing/2014/main" id="{DE52F182-24DB-7244-ABA3-1EBEE91368AE}"/>
              </a:ext>
            </a:extLst>
          </p:cNvPr>
          <p:cNvGrpSpPr>
            <a:grpSpLocks/>
          </p:cNvGrpSpPr>
          <p:nvPr/>
        </p:nvGrpSpPr>
        <p:grpSpPr bwMode="auto">
          <a:xfrm>
            <a:off x="0" y="152400"/>
            <a:ext cx="8686800" cy="6096000"/>
            <a:chOff x="0" y="96"/>
            <a:chExt cx="5472" cy="3840"/>
          </a:xfrm>
        </p:grpSpPr>
        <p:sp>
          <p:nvSpPr>
            <p:cNvPr id="17411" name="AutoShape 3">
              <a:extLst>
                <a:ext uri="{FF2B5EF4-FFF2-40B4-BE49-F238E27FC236}">
                  <a16:creationId xmlns:a16="http://schemas.microsoft.com/office/drawing/2014/main" id="{CF67E833-431E-3D4A-B4EC-BE54EA0B6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336"/>
              <a:ext cx="5232" cy="3600"/>
            </a:xfrm>
            <a:prstGeom prst="roundRect">
              <a:avLst>
                <a:gd name="adj" fmla="val 13727"/>
              </a:avLst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/>
              <a:ext uri="{AF507438-7753-43e0-B8FC-AC1667EBCBE1}"/>
            </a:extLst>
          </p:spPr>
          <p:txBody>
            <a:bodyPr wrap="none" anchor="ctr"/>
            <a:lstStyle>
              <a:lvl1pPr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7641" name="AutoShape 4">
              <a:extLst>
                <a:ext uri="{FF2B5EF4-FFF2-40B4-BE49-F238E27FC236}">
                  <a16:creationId xmlns:a16="http://schemas.microsoft.com/office/drawing/2014/main" id="{B6F86596-0F72-A64B-9E5E-B4321828F05A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0" y="96"/>
              <a:ext cx="5376" cy="768"/>
            </a:xfrm>
            <a:custGeom>
              <a:avLst/>
              <a:gdLst>
                <a:gd name="T0" fmla="*/ 0 w 7000"/>
                <a:gd name="T1" fmla="*/ 0 h 1000"/>
                <a:gd name="T2" fmla="*/ 2 w 7000"/>
                <a:gd name="T3" fmla="*/ -1 h 1000"/>
                <a:gd name="T4" fmla="*/ 2 w 7000"/>
                <a:gd name="T5" fmla="*/ 2 h 1000"/>
                <a:gd name="T6" fmla="*/ 2 w 7000"/>
                <a:gd name="T7" fmla="*/ 2 h 1000"/>
                <a:gd name="T8" fmla="*/ 0 w 7000"/>
                <a:gd name="T9" fmla="*/ 2 h 1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00"/>
                <a:gd name="T16" fmla="*/ 0 h 1000"/>
                <a:gd name="T17" fmla="*/ 3500 w 7000"/>
                <a:gd name="T18" fmla="*/ 1000 h 1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00" h="1000">
                  <a:moveTo>
                    <a:pt x="0" y="0"/>
                  </a:moveTo>
                  <a:lnTo>
                    <a:pt x="6500" y="-1"/>
                  </a:lnTo>
                  <a:cubicBezTo>
                    <a:pt x="6776" y="0"/>
                    <a:pt x="7000" y="223"/>
                    <a:pt x="7000" y="500"/>
                  </a:cubicBezTo>
                  <a:cubicBezTo>
                    <a:pt x="7000" y="776"/>
                    <a:pt x="6776" y="1000"/>
                    <a:pt x="6499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642" name="Line 5">
              <a:extLst>
                <a:ext uri="{FF2B5EF4-FFF2-40B4-BE49-F238E27FC236}">
                  <a16:creationId xmlns:a16="http://schemas.microsoft.com/office/drawing/2014/main" id="{FB8909DB-0B90-9041-87A5-7F0799D4C3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768"/>
              <a:ext cx="508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7635" name="Rectangle 6">
            <a:extLst>
              <a:ext uri="{FF2B5EF4-FFF2-40B4-BE49-F238E27FC236}">
                <a16:creationId xmlns:a16="http://schemas.microsoft.com/office/drawing/2014/main" id="{0898F2CA-E3BB-0D49-B8DE-CA1FD83F1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5263" y="228600"/>
            <a:ext cx="801528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97636" name="Rectangle 7">
            <a:extLst>
              <a:ext uri="{FF2B5EF4-FFF2-40B4-BE49-F238E27FC236}">
                <a16:creationId xmlns:a16="http://schemas.microsoft.com/office/drawing/2014/main" id="{758AE8D9-1E5D-7E4A-97D2-D98F2A7487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7416" name="Rectangle 8">
            <a:extLst>
              <a:ext uri="{FF2B5EF4-FFF2-40B4-BE49-F238E27FC236}">
                <a16:creationId xmlns:a16="http://schemas.microsoft.com/office/drawing/2014/main" id="{C83AE79F-F0BD-B049-BA41-291288BDDCE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7417" name="Rectangle 9">
            <a:extLst>
              <a:ext uri="{FF2B5EF4-FFF2-40B4-BE49-F238E27FC236}">
                <a16:creationId xmlns:a16="http://schemas.microsoft.com/office/drawing/2014/main" id="{1624D82B-98E5-F14C-B530-D502CBA62E6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FontTx/>
              <a:buNone/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7418" name="Rectangle 10">
            <a:extLst>
              <a:ext uri="{FF2B5EF4-FFF2-40B4-BE49-F238E27FC236}">
                <a16:creationId xmlns:a16="http://schemas.microsoft.com/office/drawing/2014/main" id="{CD77CF8F-08FF-5D4D-8747-D06072C97FA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FontTx/>
              <a:buNone/>
              <a:defRPr sz="1200">
                <a:solidFill>
                  <a:srgbClr val="000000"/>
                </a:solidFill>
                <a:latin typeface="Arial Black" panose="020B0604020202020204" pitchFamily="34" charset="0"/>
              </a:defRPr>
            </a:lvl1pPr>
          </a:lstStyle>
          <a:p>
            <a:pPr>
              <a:defRPr/>
            </a:pPr>
            <a:fld id="{BA2A70D4-5184-3D4F-8D3A-00CFA9731B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613532" r:id="rId1"/>
    <p:sldLayoutId id="2147613533" r:id="rId2"/>
    <p:sldLayoutId id="2147613534" r:id="rId3"/>
    <p:sldLayoutId id="2147613535" r:id="rId4"/>
    <p:sldLayoutId id="2147613536" r:id="rId5"/>
    <p:sldLayoutId id="2147613537" r:id="rId6"/>
    <p:sldLayoutId id="2147613538" r:id="rId7"/>
    <p:sldLayoutId id="2147613539" r:id="rId8"/>
    <p:sldLayoutId id="2147613540" r:id="rId9"/>
    <p:sldLayoutId id="2147613541" r:id="rId10"/>
    <p:sldLayoutId id="214761354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charset="0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charset="0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charset="0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charset="0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>
            <a:extLst>
              <a:ext uri="{FF2B5EF4-FFF2-40B4-BE49-F238E27FC236}">
                <a16:creationId xmlns:a16="http://schemas.microsoft.com/office/drawing/2014/main" id="{71FC8EDC-C692-664F-9518-DFC3C4690C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45091" name="Rectangle 3">
            <a:extLst>
              <a:ext uri="{FF2B5EF4-FFF2-40B4-BE49-F238E27FC236}">
                <a16:creationId xmlns:a16="http://schemas.microsoft.com/office/drawing/2014/main" id="{0C2F05CA-9D2D-4346-BA52-4F1AEB13EC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03F675BC-B333-A342-AF24-8AE2283440B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B3B6FC8-AA6B-4643-8A07-AC897EF0B00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12CCFD74-1CBB-4741-B15E-C87410D7520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14532201-BF98-9747-B5FE-E1626CCA7A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613193" r:id="rId1"/>
    <p:sldLayoutId id="2147613194" r:id="rId2"/>
    <p:sldLayoutId id="2147613195" r:id="rId3"/>
    <p:sldLayoutId id="2147613196" r:id="rId4"/>
    <p:sldLayoutId id="2147613197" r:id="rId5"/>
    <p:sldLayoutId id="2147613198" r:id="rId6"/>
    <p:sldLayoutId id="2147613199" r:id="rId7"/>
    <p:sldLayoutId id="2147613200" r:id="rId8"/>
    <p:sldLayoutId id="2147613201" r:id="rId9"/>
    <p:sldLayoutId id="2147613202" r:id="rId10"/>
    <p:sldLayoutId id="214761320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>
            <a:extLst>
              <a:ext uri="{FF2B5EF4-FFF2-40B4-BE49-F238E27FC236}">
                <a16:creationId xmlns:a16="http://schemas.microsoft.com/office/drawing/2014/main" id="{70A5C7B8-7996-0E4E-823F-5219AB3CD0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57379" name="Rectangle 3">
            <a:extLst>
              <a:ext uri="{FF2B5EF4-FFF2-40B4-BE49-F238E27FC236}">
                <a16:creationId xmlns:a16="http://schemas.microsoft.com/office/drawing/2014/main" id="{226C69E5-A533-8C42-B0CD-DFA7022D86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71EB768-6E6F-E64D-8B75-EC1D8A36959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3A05FFB-688E-614B-B4EB-3D98AD6E671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BE80302-D460-4742-ACC1-2189F17E585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FC8BC2A-E714-C44F-8336-B7BEEB0773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613565" r:id="rId1"/>
    <p:sldLayoutId id="2147613566" r:id="rId2"/>
    <p:sldLayoutId id="2147613567" r:id="rId3"/>
    <p:sldLayoutId id="2147613568" r:id="rId4"/>
    <p:sldLayoutId id="2147613569" r:id="rId5"/>
    <p:sldLayoutId id="2147613570" r:id="rId6"/>
    <p:sldLayoutId id="2147613571" r:id="rId7"/>
    <p:sldLayoutId id="2147613572" r:id="rId8"/>
    <p:sldLayoutId id="2147613573" r:id="rId9"/>
    <p:sldLayoutId id="2147613574" r:id="rId10"/>
    <p:sldLayoutId id="2147613575" r:id="rId11"/>
    <p:sldLayoutId id="2147613576" r:id="rId12"/>
    <p:sldLayoutId id="2147613577" r:id="rId13"/>
    <p:sldLayoutId id="2147613578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50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9.xml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/Applications/NAAP%20Labs.app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8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7.xml"/><Relationship Id="rId4" Type="http://schemas.openxmlformats.org/officeDocument/2006/relationships/hyperlink" Target="http://astro.unl.edu/classaction/animations/stellarprops/hrexplorer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4.xml"/><Relationship Id="rId4" Type="http://schemas.openxmlformats.org/officeDocument/2006/relationships/image" Target="../media/image27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4.xml"/><Relationship Id="rId4" Type="http://schemas.openxmlformats.org/officeDocument/2006/relationships/image" Target="../media/image27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4.xml"/><Relationship Id="rId5" Type="http://schemas.openxmlformats.org/officeDocument/2006/relationships/image" Target="../media/image30.png"/><Relationship Id="rId4" Type="http://schemas.openxmlformats.org/officeDocument/2006/relationships/image" Target="../media/image27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4.xm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825" name="Picture 21" descr="mwpan_mellinger_big2">
            <a:extLst>
              <a:ext uri="{FF2B5EF4-FFF2-40B4-BE49-F238E27FC236}">
                <a16:creationId xmlns:a16="http://schemas.microsoft.com/office/drawing/2014/main" id="{07FECCE1-BE72-C37E-8D74-2822743FE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0163" name="Rectangle 3">
            <a:extLst>
              <a:ext uri="{FF2B5EF4-FFF2-40B4-BE49-F238E27FC236}">
                <a16:creationId xmlns:a16="http://schemas.microsoft.com/office/drawing/2014/main" id="{E5AE1D3D-82DA-2648-8488-E1B041480D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endParaRPr lang="en-US">
              <a:cs typeface="+mn-cs"/>
            </a:endParaRPr>
          </a:p>
          <a:p>
            <a:pPr eaLnBrk="1" hangingPunct="1">
              <a:buFontTx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333827" name="Rectangle 13">
            <a:extLst>
              <a:ext uri="{FF2B5EF4-FFF2-40B4-BE49-F238E27FC236}">
                <a16:creationId xmlns:a16="http://schemas.microsoft.com/office/drawing/2014/main" id="{ED6CCA70-BE03-2141-0965-04460159D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0"/>
            <a:ext cx="5029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E3EBF1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The Milky Way</a:t>
            </a:r>
          </a:p>
        </p:txBody>
      </p:sp>
      <p:sp>
        <p:nvSpPr>
          <p:cNvPr id="333828" name="Text Box 16">
            <a:extLst>
              <a:ext uri="{FF2B5EF4-FFF2-40B4-BE49-F238E27FC236}">
                <a16:creationId xmlns:a16="http://schemas.microsoft.com/office/drawing/2014/main" id="{992B1019-0BE6-B136-117D-05B3345D5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5562600"/>
            <a:ext cx="3048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MAP OF WHOLE SKY (VISIBLE LIGHT)</a:t>
            </a:r>
          </a:p>
        </p:txBody>
      </p:sp>
      <p:sp>
        <p:nvSpPr>
          <p:cNvPr id="333829" name="Text Box 17">
            <a:extLst>
              <a:ext uri="{FF2B5EF4-FFF2-40B4-BE49-F238E27FC236}">
                <a16:creationId xmlns:a16="http://schemas.microsoft.com/office/drawing/2014/main" id="{025DE1C3-CAC6-2F1B-9BF9-572C3E55C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18160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dust, gas clouds</a:t>
            </a:r>
          </a:p>
        </p:txBody>
      </p:sp>
      <p:sp>
        <p:nvSpPr>
          <p:cNvPr id="333830" name="Line 18">
            <a:extLst>
              <a:ext uri="{FF2B5EF4-FFF2-40B4-BE49-F238E27FC236}">
                <a16:creationId xmlns:a16="http://schemas.microsoft.com/office/drawing/2014/main" id="{3CCE4871-7B0C-45C5-65F6-ADE9D81B0C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800" y="3200400"/>
            <a:ext cx="16764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186" name="Rectangle 3">
            <a:extLst>
              <a:ext uri="{FF2B5EF4-FFF2-40B4-BE49-F238E27FC236}">
                <a16:creationId xmlns:a16="http://schemas.microsoft.com/office/drawing/2014/main" id="{08726C70-9A93-F448-8C24-8F47AC3CB6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229600" cy="4525963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solidFill>
                  <a:schemeClr val="bg1"/>
                </a:solidFill>
                <a:sym typeface="Symbol" pitchFamily="2" charset="2"/>
              </a:rPr>
              <a:t>If star 1 has a magnitude 7.5 mag smaller than star 2, what is the ratio of their fluxes (</a:t>
            </a:r>
            <a:r>
              <a:rPr lang="en-US" altLang="en-US" sz="2800" i="1" dirty="0">
                <a:solidFill>
                  <a:schemeClr val="bg1"/>
                </a:solidFill>
                <a:sym typeface="Symbol" pitchFamily="2" charset="2"/>
              </a:rPr>
              <a:t>F</a:t>
            </a:r>
            <a:r>
              <a:rPr lang="en-US" altLang="en-US" sz="2800" i="1" baseline="-25000" dirty="0">
                <a:solidFill>
                  <a:schemeClr val="bg1"/>
                </a:solidFill>
                <a:sym typeface="Symbol" pitchFamily="2" charset="2"/>
              </a:rPr>
              <a:t>1</a:t>
            </a:r>
            <a:r>
              <a:rPr lang="en-US" altLang="en-US" sz="2800" i="1" dirty="0">
                <a:solidFill>
                  <a:schemeClr val="bg1"/>
                </a:solidFill>
                <a:sym typeface="Symbol" pitchFamily="2" charset="2"/>
              </a:rPr>
              <a:t>/F</a:t>
            </a:r>
            <a:r>
              <a:rPr lang="en-US" altLang="en-US" sz="2800" i="1" baseline="-25000" dirty="0">
                <a:solidFill>
                  <a:schemeClr val="bg1"/>
                </a:solidFill>
                <a:sym typeface="Symbol" pitchFamily="2" charset="2"/>
              </a:rPr>
              <a:t>2</a:t>
            </a:r>
            <a:r>
              <a:rPr lang="en-US" altLang="en-US" sz="2800" dirty="0">
                <a:solidFill>
                  <a:schemeClr val="bg1"/>
                </a:solidFill>
                <a:sym typeface="Symbol" pitchFamily="2" charset="2"/>
              </a:rPr>
              <a:t>)?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endParaRPr lang="en-US" altLang="en-US" sz="2800" dirty="0">
              <a:solidFill>
                <a:schemeClr val="bg1"/>
              </a:solidFill>
              <a:sym typeface="Symbol" pitchFamily="2" charset="2"/>
            </a:endParaRP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endParaRPr lang="en-US" altLang="en-US" sz="2800" dirty="0">
              <a:solidFill>
                <a:schemeClr val="bg1"/>
              </a:solidFill>
              <a:sym typeface="Symbol" pitchFamily="2" charset="2"/>
            </a:endParaRPr>
          </a:p>
          <a:p>
            <a:pPr marL="609600" indent="-609600" eaLnBrk="1" hangingPunct="1">
              <a:lnSpc>
                <a:spcPct val="90000"/>
              </a:lnSpc>
              <a:buFont typeface="ＭＳ Ｐゴシック" panose="020B0600070205080204" pitchFamily="34" charset="-128"/>
              <a:buAutoNum type="circleNumDbPlain"/>
            </a:pPr>
            <a:r>
              <a:rPr lang="en-US" altLang="en-US" sz="2400" dirty="0">
                <a:solidFill>
                  <a:schemeClr val="bg1"/>
                </a:solidFill>
              </a:rPr>
              <a:t>10</a:t>
            </a:r>
            <a:r>
              <a:rPr lang="en-US" altLang="en-US" sz="2400" baseline="30000" dirty="0">
                <a:solidFill>
                  <a:schemeClr val="bg1"/>
                </a:solidFill>
              </a:rPr>
              <a:t>4</a:t>
            </a:r>
          </a:p>
          <a:p>
            <a:pPr marL="609600" indent="-609600" eaLnBrk="1" hangingPunct="1">
              <a:lnSpc>
                <a:spcPct val="90000"/>
              </a:lnSpc>
              <a:buFont typeface="ＭＳ Ｐゴシック" panose="020B0600070205080204" pitchFamily="34" charset="-128"/>
              <a:buAutoNum type="circleNumDbPlain"/>
            </a:pPr>
            <a:r>
              <a:rPr lang="en-US" altLang="en-US" sz="2400" dirty="0">
                <a:solidFill>
                  <a:schemeClr val="bg1"/>
                </a:solidFill>
              </a:rPr>
              <a:t>1000</a:t>
            </a:r>
          </a:p>
          <a:p>
            <a:pPr marL="609600" indent="-609600" eaLnBrk="1" hangingPunct="1">
              <a:lnSpc>
                <a:spcPct val="90000"/>
              </a:lnSpc>
              <a:buFont typeface="ＭＳ Ｐゴシック" panose="020B0600070205080204" pitchFamily="34" charset="-128"/>
              <a:buAutoNum type="circleNumDbPlain"/>
            </a:pPr>
            <a:r>
              <a:rPr lang="en-US" altLang="en-US" sz="2400" dirty="0">
                <a:solidFill>
                  <a:schemeClr val="bg1"/>
                </a:solidFill>
              </a:rPr>
              <a:t>100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circleNumDbPlain"/>
            </a:pPr>
            <a:r>
              <a:rPr lang="en-US" altLang="en-US" sz="2400" dirty="0">
                <a:solidFill>
                  <a:schemeClr val="bg1"/>
                </a:solidFill>
              </a:rPr>
              <a:t>10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circleNumDbPlain"/>
            </a:pPr>
            <a:r>
              <a:rPr lang="en-US" altLang="en-US" sz="2400" dirty="0">
                <a:solidFill>
                  <a:schemeClr val="bg1"/>
                </a:solidFill>
              </a:rPr>
              <a:t>0.1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circleNumDbPlain"/>
            </a:pPr>
            <a:r>
              <a:rPr lang="en-US" altLang="en-US" sz="2400" dirty="0">
                <a:solidFill>
                  <a:schemeClr val="bg1"/>
                </a:solidFill>
              </a:rPr>
              <a:t>0.01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circleNumDbPlain"/>
            </a:pPr>
            <a:r>
              <a:rPr lang="en-US" altLang="en-US" sz="2400" dirty="0">
                <a:solidFill>
                  <a:schemeClr val="bg1"/>
                </a:solidFill>
              </a:rPr>
              <a:t>0.001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circleNumDbPlain"/>
            </a:pPr>
            <a:endParaRPr lang="en-US" altLang="en-US" sz="2400" dirty="0">
              <a:solidFill>
                <a:schemeClr val="bg1"/>
              </a:solidFill>
            </a:endParaRPr>
          </a:p>
          <a:p>
            <a:pPr marL="609600" indent="-609600" eaLnBrk="1" hangingPunct="1">
              <a:lnSpc>
                <a:spcPct val="90000"/>
              </a:lnSpc>
              <a:buFontTx/>
              <a:buAutoNum type="circleNumDbPlain"/>
            </a:pPr>
            <a:endParaRPr lang="en-US" altLang="en-US" sz="2400" baseline="30000" dirty="0">
              <a:solidFill>
                <a:schemeClr val="bg1"/>
              </a:solidFill>
            </a:endParaRPr>
          </a:p>
          <a:p>
            <a:pPr marL="609600" indent="-609600" eaLnBrk="1" hangingPunct="1">
              <a:lnSpc>
                <a:spcPct val="90000"/>
              </a:lnSpc>
              <a:buFontTx/>
              <a:buAutoNum type="circleNumDbPlain"/>
            </a:pPr>
            <a:endParaRPr lang="en-US" altLang="en-US" sz="2400" baseline="30000" dirty="0">
              <a:solidFill>
                <a:schemeClr val="bg1"/>
              </a:solidFill>
            </a:endParaRPr>
          </a:p>
        </p:txBody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B2682186-E12F-4744-A322-8858BD5B7B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>
                <a:solidFill>
                  <a:schemeClr val="bg1"/>
                </a:solidFill>
                <a:cs typeface="+mj-cs"/>
              </a:rPr>
              <a:t>Thought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E085B0-FF95-8142-A260-76E50136ED34}"/>
                  </a:ext>
                </a:extLst>
              </p:cNvPr>
              <p:cNvSpPr txBox="1"/>
              <p:nvPr/>
            </p:nvSpPr>
            <p:spPr>
              <a:xfrm>
                <a:off x="2209800" y="1752600"/>
                <a:ext cx="4275338" cy="87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=−2.5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E085B0-FF95-8142-A260-76E50136E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752600"/>
                <a:ext cx="4275338" cy="877100"/>
              </a:xfrm>
              <a:prstGeom prst="rect">
                <a:avLst/>
              </a:prstGeom>
              <a:blipFill>
                <a:blip r:embed="rId3"/>
                <a:stretch>
                  <a:fillRect l="-296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238" name="Picture 2">
            <a:extLst>
              <a:ext uri="{FF2B5EF4-FFF2-40B4-BE49-F238E27FC236}">
                <a16:creationId xmlns:a16="http://schemas.microsoft.com/office/drawing/2014/main" id="{6A49ED7E-BAAA-6444-9004-657C642E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0" y="1828800"/>
            <a:ext cx="75438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1234" name="Rectangle 3">
            <a:extLst>
              <a:ext uri="{FF2B5EF4-FFF2-40B4-BE49-F238E27FC236}">
                <a16:creationId xmlns:a16="http://schemas.microsoft.com/office/drawing/2014/main" id="{C71A2073-BEE6-B444-BCB4-637849241E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685800"/>
            <a:ext cx="9296400" cy="2514600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  <a:sym typeface="Symbol" pitchFamily="2" charset="2"/>
              </a:rPr>
              <a:t>When Betelgeuse explodes, it may reach a peak magnitude about 12.5 magnitudes brighter. What </a:t>
            </a:r>
            <a:r>
              <a:rPr lang="en-US" altLang="en-US" sz="2400" u="sng" dirty="0">
                <a:solidFill>
                  <a:schemeClr val="bg1"/>
                </a:solidFill>
                <a:sym typeface="Symbol" pitchFamily="2" charset="2"/>
              </a:rPr>
              <a:t>factor</a:t>
            </a:r>
            <a:r>
              <a:rPr lang="en-US" altLang="en-US" sz="2400" dirty="0">
                <a:solidFill>
                  <a:schemeClr val="bg1"/>
                </a:solidFill>
                <a:sym typeface="Symbol" pitchFamily="2" charset="2"/>
              </a:rPr>
              <a:t> brighter is this?</a:t>
            </a:r>
            <a:endParaRPr lang="en-US" altLang="en-US" sz="2400" dirty="0">
              <a:solidFill>
                <a:schemeClr val="bg1"/>
              </a:solidFill>
            </a:endParaRPr>
          </a:p>
          <a:p>
            <a:pPr marL="609600" indent="-609600" eaLnBrk="1" hangingPunct="1">
              <a:lnSpc>
                <a:spcPct val="90000"/>
              </a:lnSpc>
              <a:buFontTx/>
              <a:buAutoNum type="circleNumDbPlain"/>
            </a:pPr>
            <a:endParaRPr lang="en-US" altLang="en-US" sz="2400" baseline="30000" dirty="0">
              <a:solidFill>
                <a:schemeClr val="bg1"/>
              </a:solidFill>
            </a:endParaRPr>
          </a:p>
          <a:p>
            <a:pPr marL="609600" indent="-609600" eaLnBrk="1" hangingPunct="1">
              <a:lnSpc>
                <a:spcPct val="90000"/>
              </a:lnSpc>
              <a:buFontTx/>
              <a:buAutoNum type="circleNumDbPlain"/>
            </a:pPr>
            <a:endParaRPr lang="en-US" altLang="en-US" sz="2400" baseline="30000" dirty="0">
              <a:solidFill>
                <a:schemeClr val="bg1"/>
              </a:solidFill>
            </a:endParaRPr>
          </a:p>
        </p:txBody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B2682186-E12F-4744-A322-8858BD5B7B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  <a:cs typeface="+mj-cs"/>
              </a:rPr>
              <a:t>Thought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FC36A5-E148-6148-A431-530B388E4AC6}"/>
                  </a:ext>
                </a:extLst>
              </p:cNvPr>
              <p:cNvSpPr txBox="1"/>
              <p:nvPr/>
            </p:nvSpPr>
            <p:spPr>
              <a:xfrm>
                <a:off x="4572000" y="1404690"/>
                <a:ext cx="4275338" cy="8771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=−2.5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FC36A5-E148-6148-A431-530B388E4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04690"/>
                <a:ext cx="4275338" cy="877100"/>
              </a:xfrm>
              <a:prstGeom prst="rect">
                <a:avLst/>
              </a:prstGeom>
              <a:blipFill>
                <a:blip r:embed="rId4"/>
                <a:stretch>
                  <a:fillRect l="-59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423546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Rectangle 5">
            <a:extLst>
              <a:ext uri="{FF2B5EF4-FFF2-40B4-BE49-F238E27FC236}">
                <a16:creationId xmlns:a16="http://schemas.microsoft.com/office/drawing/2014/main" id="{348DBECB-E6A6-E34A-B7BA-D6A207A1D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81000"/>
            <a:ext cx="4724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Starlight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4400" dirty="0">
                <a:solidFill>
                  <a:srgbClr val="FFFFFF"/>
                </a:solidFill>
              </a:rPr>
              <a:t>and Color</a:t>
            </a:r>
            <a:endParaRPr kumimoji="0" lang="en-US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5" name="Picture 4" descr="A chart of different light spots&#10;&#10;Description automatically generated">
            <a:extLst>
              <a:ext uri="{FF2B5EF4-FFF2-40B4-BE49-F238E27FC236}">
                <a16:creationId xmlns:a16="http://schemas.microsoft.com/office/drawing/2014/main" id="{8D4BDD43-60EE-4A9F-7C86-C81336DD8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5818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98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CE2E86-36C5-E244-A1AA-7E3D79E8C71B}"/>
              </a:ext>
            </a:extLst>
          </p:cNvPr>
          <p:cNvSpPr/>
          <p:nvPr/>
        </p:nvSpPr>
        <p:spPr>
          <a:xfrm>
            <a:off x="4495800" y="3200400"/>
            <a:ext cx="4648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>
              <a:spcBef>
                <a:spcPct val="20000"/>
              </a:spcBef>
              <a:defRPr/>
            </a:pPr>
            <a:r>
              <a:rPr lang="en-US" sz="2400" u="sng" dirty="0">
                <a:latin typeface="Arial" charset="0"/>
                <a:ea typeface="ＭＳ Ｐゴシック" charset="0"/>
              </a:rPr>
              <a:t>Stefan-Boltzmann Law</a:t>
            </a:r>
            <a:r>
              <a:rPr lang="en-US" sz="2400" dirty="0">
                <a:latin typeface="Arial" charset="0"/>
                <a:ea typeface="ＭＳ Ｐゴシック" charset="0"/>
              </a:rPr>
              <a:t>: energy flux </a:t>
            </a:r>
            <a:r>
              <a:rPr lang="en-US" sz="2400" i="1" dirty="0">
                <a:solidFill>
                  <a:srgbClr val="FF9300"/>
                </a:solidFill>
                <a:latin typeface="Arial" charset="0"/>
                <a:ea typeface="ＭＳ Ｐゴシック" charset="0"/>
              </a:rPr>
              <a:t>from surface</a:t>
            </a:r>
            <a:r>
              <a:rPr lang="en-US" sz="2400" dirty="0">
                <a:solidFill>
                  <a:srgbClr val="FF9300"/>
                </a:solidFill>
                <a:latin typeface="Arial" charset="0"/>
                <a:ea typeface="ＭＳ Ｐゴシック" charset="0"/>
              </a:rPr>
              <a:t> </a:t>
            </a:r>
            <a:r>
              <a:rPr lang="en-US" sz="2400" dirty="0">
                <a:latin typeface="Arial" charset="0"/>
                <a:ea typeface="ＭＳ Ｐゴシック" charset="0"/>
              </a:rPr>
              <a:t>of hot object </a:t>
            </a:r>
          </a:p>
        </p:txBody>
      </p:sp>
      <p:sp>
        <p:nvSpPr>
          <p:cNvPr id="1017858" name="Rectangle 2">
            <a:extLst>
              <a:ext uri="{FF2B5EF4-FFF2-40B4-BE49-F238E27FC236}">
                <a16:creationId xmlns:a16="http://schemas.microsoft.com/office/drawing/2014/main" id="{5E9983B5-1166-B349-A1AF-FCC94F82ED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solidFill>
                  <a:schemeClr val="bg1"/>
                </a:solidFill>
              </a:rPr>
              <a:t>Thermal Radiation Laws</a:t>
            </a:r>
          </a:p>
        </p:txBody>
      </p:sp>
      <p:sp>
        <p:nvSpPr>
          <p:cNvPr id="1017862" name="Line 6">
            <a:extLst>
              <a:ext uri="{FF2B5EF4-FFF2-40B4-BE49-F238E27FC236}">
                <a16:creationId xmlns:a16="http://schemas.microsoft.com/office/drawing/2014/main" id="{7DA3F300-9A43-D14C-8D90-0FB252957E0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3048000"/>
            <a:ext cx="0" cy="3810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7863" name="Text Box 7">
            <a:extLst>
              <a:ext uri="{FF2B5EF4-FFF2-40B4-BE49-F238E27FC236}">
                <a16:creationId xmlns:a16="http://schemas.microsoft.com/office/drawing/2014/main" id="{1E8C90B5-9978-8143-A623-86EBBC8CD6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757535"/>
            <a:ext cx="8382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…refer to light energy leaving a surface with temperature 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7865" name="AutoShape 9">
            <a:extLst>
              <a:ext uri="{FF2B5EF4-FFF2-40B4-BE49-F238E27FC236}">
                <a16:creationId xmlns:a16="http://schemas.microsoft.com/office/drawing/2014/main" id="{7A46CAC4-BF9F-1B49-B16E-325F4E139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1995488"/>
            <a:ext cx="1752600" cy="990600"/>
          </a:xfrm>
          <a:prstGeom prst="parallelogram">
            <a:avLst>
              <a:gd name="adj" fmla="val 71875"/>
            </a:avLst>
          </a:prstGeom>
          <a:solidFill>
            <a:srgbClr val="9DB4FF"/>
          </a:solidFill>
          <a:ln w="22225">
            <a:solidFill>
              <a:srgbClr val="FF0000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7866" name="AutoShape 10">
            <a:extLst>
              <a:ext uri="{FF2B5EF4-FFF2-40B4-BE49-F238E27FC236}">
                <a16:creationId xmlns:a16="http://schemas.microsoft.com/office/drawing/2014/main" id="{32B04CF5-090F-CE44-96C7-1E9DD2A32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995488"/>
            <a:ext cx="1676400" cy="990600"/>
          </a:xfrm>
          <a:prstGeom prst="parallelogram">
            <a:avLst>
              <a:gd name="adj" fmla="val 68750"/>
            </a:avLst>
          </a:prstGeom>
          <a:solidFill>
            <a:srgbClr val="FFBB7B"/>
          </a:solidFill>
          <a:ln w="22225">
            <a:solidFill>
              <a:srgbClr val="FF0000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7912" name="Line 56">
            <a:extLst>
              <a:ext uri="{FF2B5EF4-FFF2-40B4-BE49-F238E27FC236}">
                <a16:creationId xmlns:a16="http://schemas.microsoft.com/office/drawing/2014/main" id="{64081D13-926F-9F4C-A3B6-EEDDF39739D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43200" y="1600200"/>
            <a:ext cx="228600" cy="12192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7913" name="Line 57">
            <a:extLst>
              <a:ext uri="{FF2B5EF4-FFF2-40B4-BE49-F238E27FC236}">
                <a16:creationId xmlns:a16="http://schemas.microsoft.com/office/drawing/2014/main" id="{3CB541B2-8138-EA45-9CEF-347237520B1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52800" y="1371600"/>
            <a:ext cx="76200" cy="11430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7914" name="Line 58">
            <a:extLst>
              <a:ext uri="{FF2B5EF4-FFF2-40B4-BE49-F238E27FC236}">
                <a16:creationId xmlns:a16="http://schemas.microsoft.com/office/drawing/2014/main" id="{5B3844DD-75E9-6146-B522-5A97961316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81400" y="1371600"/>
            <a:ext cx="76200" cy="12192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7915" name="Line 59">
            <a:extLst>
              <a:ext uri="{FF2B5EF4-FFF2-40B4-BE49-F238E27FC236}">
                <a16:creationId xmlns:a16="http://schemas.microsoft.com/office/drawing/2014/main" id="{C872D44F-2538-DE4D-8B9A-6FC0AF4EDC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2400" y="1219200"/>
            <a:ext cx="304800" cy="12192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7916" name="Line 60">
            <a:extLst>
              <a:ext uri="{FF2B5EF4-FFF2-40B4-BE49-F238E27FC236}">
                <a16:creationId xmlns:a16="http://schemas.microsoft.com/office/drawing/2014/main" id="{9AD60692-C5FF-F847-8E0E-524B02318F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19800" y="1371600"/>
            <a:ext cx="304800" cy="114300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7917" name="Line 61">
            <a:extLst>
              <a:ext uri="{FF2B5EF4-FFF2-40B4-BE49-F238E27FC236}">
                <a16:creationId xmlns:a16="http://schemas.microsoft.com/office/drawing/2014/main" id="{31F47464-CE4F-1C45-9E8F-F7FBA0EB846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57600" y="1143000"/>
            <a:ext cx="152400" cy="121920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7918" name="Line 62">
            <a:extLst>
              <a:ext uri="{FF2B5EF4-FFF2-40B4-BE49-F238E27FC236}">
                <a16:creationId xmlns:a16="http://schemas.microsoft.com/office/drawing/2014/main" id="{0E04F997-A584-3B49-A34B-EFD271C910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2800" y="1143000"/>
            <a:ext cx="76200" cy="1219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7919" name="Line 63">
            <a:extLst>
              <a:ext uri="{FF2B5EF4-FFF2-40B4-BE49-F238E27FC236}">
                <a16:creationId xmlns:a16="http://schemas.microsoft.com/office/drawing/2014/main" id="{965F8FC2-1029-EE48-BE83-ADF049D63A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0200" y="1295400"/>
            <a:ext cx="152400" cy="1219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7920" name="Line 64">
            <a:extLst>
              <a:ext uri="{FF2B5EF4-FFF2-40B4-BE49-F238E27FC236}">
                <a16:creationId xmlns:a16="http://schemas.microsoft.com/office/drawing/2014/main" id="{F9A09007-F700-8749-ADD7-9BAA109D77B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48000" y="1371600"/>
            <a:ext cx="228600" cy="12192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7921" name="Line 65">
            <a:extLst>
              <a:ext uri="{FF2B5EF4-FFF2-40B4-BE49-F238E27FC236}">
                <a16:creationId xmlns:a16="http://schemas.microsoft.com/office/drawing/2014/main" id="{25C3978B-9689-9D46-AF75-A15D1947668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29000" y="1371600"/>
            <a:ext cx="228600" cy="12192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7922" name="Line 66">
            <a:extLst>
              <a:ext uri="{FF2B5EF4-FFF2-40B4-BE49-F238E27FC236}">
                <a16:creationId xmlns:a16="http://schemas.microsoft.com/office/drawing/2014/main" id="{7F20554E-D860-A941-9BF2-24AEBB9AC2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124200" y="1600200"/>
            <a:ext cx="228600" cy="12192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7923" name="Line 67">
            <a:extLst>
              <a:ext uri="{FF2B5EF4-FFF2-40B4-BE49-F238E27FC236}">
                <a16:creationId xmlns:a16="http://schemas.microsoft.com/office/drawing/2014/main" id="{5145A4B3-8A6C-8A4A-BB9E-B49C1481B7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0000" y="1143000"/>
            <a:ext cx="228600" cy="12954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7924" name="Line 68">
            <a:extLst>
              <a:ext uri="{FF2B5EF4-FFF2-40B4-BE49-F238E27FC236}">
                <a16:creationId xmlns:a16="http://schemas.microsoft.com/office/drawing/2014/main" id="{4A6D56A5-41A0-9843-B460-32B6629128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9000" y="1600200"/>
            <a:ext cx="304800" cy="1066800"/>
          </a:xfrm>
          <a:prstGeom prst="line">
            <a:avLst/>
          </a:prstGeom>
          <a:noFill/>
          <a:ln w="9525">
            <a:solidFill>
              <a:srgbClr val="333399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7925" name="Line 69">
            <a:extLst>
              <a:ext uri="{FF2B5EF4-FFF2-40B4-BE49-F238E27FC236}">
                <a16:creationId xmlns:a16="http://schemas.microsoft.com/office/drawing/2014/main" id="{868A9AF2-65BC-4548-BD3D-6D658A11A88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52800" y="1600200"/>
            <a:ext cx="228600" cy="1219200"/>
          </a:xfrm>
          <a:prstGeom prst="line">
            <a:avLst/>
          </a:prstGeom>
          <a:noFill/>
          <a:ln w="9525">
            <a:solidFill>
              <a:srgbClr val="333399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7926" name="Line 70">
            <a:extLst>
              <a:ext uri="{FF2B5EF4-FFF2-40B4-BE49-F238E27FC236}">
                <a16:creationId xmlns:a16="http://schemas.microsoft.com/office/drawing/2014/main" id="{530E564E-1CD2-9342-B7B1-251B5FBF4C6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15000" y="1524000"/>
            <a:ext cx="152400" cy="121920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7927" name="Line 71">
            <a:extLst>
              <a:ext uri="{FF2B5EF4-FFF2-40B4-BE49-F238E27FC236}">
                <a16:creationId xmlns:a16="http://schemas.microsoft.com/office/drawing/2014/main" id="{4B9E6C93-2690-DB49-8641-C34CEDBEBC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33800" y="1295400"/>
            <a:ext cx="152400" cy="1219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66FA27-DFFE-FC49-95FD-7F0946801C00}"/>
                  </a:ext>
                </a:extLst>
              </p:cNvPr>
              <p:cNvSpPr txBox="1"/>
              <p:nvPr/>
            </p:nvSpPr>
            <p:spPr>
              <a:xfrm>
                <a:off x="-4208446" y="3973668"/>
                <a:ext cx="4056047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𝑝𝑒𝑎𝑘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2.9×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nm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K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66FA27-DFFE-FC49-95FD-7F0946801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8446" y="3973668"/>
                <a:ext cx="4056047" cy="861774"/>
              </a:xfrm>
              <a:prstGeom prst="rect">
                <a:avLst/>
              </a:prstGeom>
              <a:blipFill>
                <a:blip r:embed="rId3"/>
                <a:stretch>
                  <a:fillRect l="-1563" t="-2899" b="-1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2C040A-544F-B548-864F-0B2567DC6FC6}"/>
                  </a:ext>
                </a:extLst>
              </p:cNvPr>
              <p:cNvSpPr txBox="1"/>
              <p:nvPr/>
            </p:nvSpPr>
            <p:spPr>
              <a:xfrm>
                <a:off x="5562600" y="4404555"/>
                <a:ext cx="1980479" cy="4722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𝑠𝑢𝑟𝑓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2C040A-544F-B548-864F-0B2567DC6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4404555"/>
                <a:ext cx="1980479" cy="472245"/>
              </a:xfrm>
              <a:prstGeom prst="rect">
                <a:avLst/>
              </a:prstGeom>
              <a:blipFill>
                <a:blip r:embed="rId4"/>
                <a:stretch>
                  <a:fillRect l="-3185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74FEFA1-4A43-6649-B413-7EDFDF50CBC0}"/>
              </a:ext>
            </a:extLst>
          </p:cNvPr>
          <p:cNvSpPr/>
          <p:nvPr/>
        </p:nvSpPr>
        <p:spPr>
          <a:xfrm>
            <a:off x="181776" y="319029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buFontTx/>
              <a:buNone/>
            </a:pPr>
            <a:r>
              <a:rPr lang="en-US" altLang="en-US" sz="2400" u="sng" dirty="0"/>
              <a:t>Wien’</a:t>
            </a:r>
            <a:r>
              <a:rPr lang="en-US" altLang="ja-JP" sz="2400" u="sng" dirty="0"/>
              <a:t>s Law</a:t>
            </a:r>
            <a:r>
              <a:rPr lang="en-US" altLang="ja-JP" sz="2400" dirty="0"/>
              <a:t>: most intense light occurs at wavelength:</a:t>
            </a:r>
          </a:p>
        </p:txBody>
      </p:sp>
      <p:sp>
        <p:nvSpPr>
          <p:cNvPr id="58" name="Oval 24">
            <a:extLst>
              <a:ext uri="{FF2B5EF4-FFF2-40B4-BE49-F238E27FC236}">
                <a16:creationId xmlns:a16="http://schemas.microsoft.com/office/drawing/2014/main" id="{5B334A38-B860-B349-AD71-61CA0C801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1851" y="5181600"/>
            <a:ext cx="952500" cy="925512"/>
          </a:xfrm>
          <a:prstGeom prst="ellipse">
            <a:avLst/>
          </a:prstGeom>
          <a:solidFill>
            <a:srgbClr val="FFF4E8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9" name="Oval 25">
            <a:extLst>
              <a:ext uri="{FF2B5EF4-FFF2-40B4-BE49-F238E27FC236}">
                <a16:creationId xmlns:a16="http://schemas.microsoft.com/office/drawing/2014/main" id="{D1D30C77-DC38-0440-A322-B15FA8A20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51" y="5181600"/>
            <a:ext cx="952500" cy="925512"/>
          </a:xfrm>
          <a:prstGeom prst="ellipse">
            <a:avLst/>
          </a:prstGeom>
          <a:solidFill>
            <a:srgbClr val="9DB4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60" name="Oval 26">
            <a:extLst>
              <a:ext uri="{FF2B5EF4-FFF2-40B4-BE49-F238E27FC236}">
                <a16:creationId xmlns:a16="http://schemas.microsoft.com/office/drawing/2014/main" id="{86F36074-0AC7-B44F-AAFE-03B924A7D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5192712"/>
            <a:ext cx="952500" cy="925513"/>
          </a:xfrm>
          <a:prstGeom prst="ellipse">
            <a:avLst/>
          </a:prstGeom>
          <a:solidFill>
            <a:srgbClr val="FFBB7B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E76F06-FB2C-CC41-899D-2E51D993DADD}"/>
              </a:ext>
            </a:extLst>
          </p:cNvPr>
          <p:cNvSpPr/>
          <p:nvPr/>
        </p:nvSpPr>
        <p:spPr>
          <a:xfrm>
            <a:off x="76200" y="6229290"/>
            <a:ext cx="806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hangingPunct="1">
              <a:spcBef>
                <a:spcPct val="20000"/>
              </a:spcBef>
            </a:pPr>
            <a:r>
              <a:rPr lang="en-US" sz="2000" dirty="0">
                <a:latin typeface="Arial" charset="0"/>
                <a:ea typeface="ＭＳ Ｐゴシック" charset="0"/>
              </a:rPr>
              <a:t>10</a:t>
            </a:r>
            <a:r>
              <a:rPr lang="en-US" sz="2000" baseline="30000" dirty="0">
                <a:latin typeface="Arial" charset="0"/>
                <a:ea typeface="ＭＳ Ｐゴシック" charset="0"/>
              </a:rPr>
              <a:t>5</a:t>
            </a:r>
            <a:r>
              <a:rPr lang="en-US" sz="2000" dirty="0">
                <a:latin typeface="Arial" charset="0"/>
                <a:ea typeface="ＭＳ Ｐゴシック" charset="0"/>
              </a:rPr>
              <a:t> 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5BFFA8-B138-5648-B60F-7AEE59193EDE}"/>
              </a:ext>
            </a:extLst>
          </p:cNvPr>
          <p:cNvSpPr/>
          <p:nvPr/>
        </p:nvSpPr>
        <p:spPr>
          <a:xfrm>
            <a:off x="1822011" y="6225772"/>
            <a:ext cx="9973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hangingPunct="1">
              <a:spcBef>
                <a:spcPct val="20000"/>
              </a:spcBef>
            </a:pPr>
            <a:r>
              <a:rPr lang="en-US" sz="2000" dirty="0">
                <a:latin typeface="Arial" charset="0"/>
                <a:ea typeface="ＭＳ Ｐゴシック" charset="0"/>
              </a:rPr>
              <a:t>5800 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FD85CD-7EBE-3849-984B-0C2D1B413F52}"/>
              </a:ext>
            </a:extLst>
          </p:cNvPr>
          <p:cNvSpPr/>
          <p:nvPr/>
        </p:nvSpPr>
        <p:spPr>
          <a:xfrm>
            <a:off x="3422211" y="6258580"/>
            <a:ext cx="9973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hangingPunct="1">
              <a:spcBef>
                <a:spcPct val="20000"/>
              </a:spcBef>
            </a:pPr>
            <a:r>
              <a:rPr lang="en-US" sz="2000" dirty="0">
                <a:latin typeface="Arial" charset="0"/>
                <a:ea typeface="ＭＳ Ｐゴシック" charset="0"/>
              </a:rPr>
              <a:t>2800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84EC109-BDE0-5A24-9E22-232464475A29}"/>
                  </a:ext>
                </a:extLst>
              </p:cNvPr>
              <p:cNvSpPr txBox="1"/>
              <p:nvPr/>
            </p:nvSpPr>
            <p:spPr>
              <a:xfrm>
                <a:off x="523089" y="4050285"/>
                <a:ext cx="3134511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𝑝𝑒𝑎𝑘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500 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nm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5800 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K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84EC109-BDE0-5A24-9E22-232464475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89" y="4050285"/>
                <a:ext cx="3134511" cy="836191"/>
              </a:xfrm>
              <a:prstGeom prst="rect">
                <a:avLst/>
              </a:prstGeom>
              <a:blipFill>
                <a:blip r:embed="rId5"/>
                <a:stretch>
                  <a:fillRect l="-2024" t="-5970" b="-2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232431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90FD98DB-0731-8044-B29E-0F7F4DA0E1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3048000" cy="1219200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3500">
                <a:cs typeface="+mj-cs"/>
              </a:rPr>
              <a:t>Stellar Spectra</a:t>
            </a:r>
          </a:p>
        </p:txBody>
      </p:sp>
      <p:pic>
        <p:nvPicPr>
          <p:cNvPr id="1041411" name="Picture 3" descr="dwarfs">
            <a:extLst>
              <a:ext uri="{FF2B5EF4-FFF2-40B4-BE49-F238E27FC236}">
                <a16:creationId xmlns:a16="http://schemas.microsoft.com/office/drawing/2014/main" id="{72515DFE-A570-E841-B0FE-4EECB477F6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97213" y="-609600"/>
            <a:ext cx="6122987" cy="7924800"/>
          </a:xfrm>
        </p:spPr>
      </p:pic>
      <p:sp>
        <p:nvSpPr>
          <p:cNvPr id="1041412" name="Rectangle 4">
            <a:extLst>
              <a:ext uri="{FF2B5EF4-FFF2-40B4-BE49-F238E27FC236}">
                <a16:creationId xmlns:a16="http://schemas.microsoft.com/office/drawing/2014/main" id="{55943A74-EE95-AF4A-9D05-C9D467F9D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172200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996666"/>
              </a:buClr>
              <a:buFont typeface="Wingdings" pitchFamily="2" charset="2"/>
              <a:buNone/>
            </a:pPr>
            <a:r>
              <a:rPr lang="en-US" altLang="en-US" sz="1800">
                <a:solidFill>
                  <a:srgbClr val="FFFFFF"/>
                </a:solidFill>
              </a:rPr>
              <a:t>Jacoby, Hunter, &amp; Christian (1984) </a:t>
            </a:r>
          </a:p>
        </p:txBody>
      </p:sp>
      <p:sp>
        <p:nvSpPr>
          <p:cNvPr id="45061" name="AutoShape 5">
            <a:extLst>
              <a:ext uri="{FF2B5EF4-FFF2-40B4-BE49-F238E27FC236}">
                <a16:creationId xmlns:a16="http://schemas.microsoft.com/office/drawing/2014/main" id="{54D2CBEA-4543-C045-AD54-BDE6950F7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28600"/>
            <a:ext cx="533400" cy="381000"/>
          </a:xfrm>
          <a:custGeom>
            <a:avLst/>
            <a:gdLst>
              <a:gd name="T0" fmla="*/ 1 w 533400"/>
              <a:gd name="T1" fmla="*/ 145529 h 381000"/>
              <a:gd name="T2" fmla="*/ 203742 w 533400"/>
              <a:gd name="T3" fmla="*/ 145530 h 381000"/>
              <a:gd name="T4" fmla="*/ 266700 w 533400"/>
              <a:gd name="T5" fmla="*/ 0 h 381000"/>
              <a:gd name="T6" fmla="*/ 329658 w 533400"/>
              <a:gd name="T7" fmla="*/ 145530 h 381000"/>
              <a:gd name="T8" fmla="*/ 533399 w 533400"/>
              <a:gd name="T9" fmla="*/ 145529 h 381000"/>
              <a:gd name="T10" fmla="*/ 368569 w 533400"/>
              <a:gd name="T11" fmla="*/ 235470 h 381000"/>
              <a:gd name="T12" fmla="*/ 431529 w 533400"/>
              <a:gd name="T13" fmla="*/ 380999 h 381000"/>
              <a:gd name="T14" fmla="*/ 266700 w 533400"/>
              <a:gd name="T15" fmla="*/ 291056 h 381000"/>
              <a:gd name="T16" fmla="*/ 101871 w 533400"/>
              <a:gd name="T17" fmla="*/ 380999 h 381000"/>
              <a:gd name="T18" fmla="*/ 164831 w 533400"/>
              <a:gd name="T19" fmla="*/ 235470 h 381000"/>
              <a:gd name="T20" fmla="*/ 1 w 533400"/>
              <a:gd name="T21" fmla="*/ 145529 h 3810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33400" h="381000">
                <a:moveTo>
                  <a:pt x="1" y="145529"/>
                </a:moveTo>
                <a:lnTo>
                  <a:pt x="203742" y="145530"/>
                </a:lnTo>
                <a:lnTo>
                  <a:pt x="266700" y="0"/>
                </a:lnTo>
                <a:lnTo>
                  <a:pt x="329658" y="145530"/>
                </a:lnTo>
                <a:lnTo>
                  <a:pt x="533399" y="145529"/>
                </a:lnTo>
                <a:lnTo>
                  <a:pt x="368569" y="235470"/>
                </a:lnTo>
                <a:lnTo>
                  <a:pt x="431529" y="380999"/>
                </a:lnTo>
                <a:lnTo>
                  <a:pt x="266700" y="291056"/>
                </a:lnTo>
                <a:lnTo>
                  <a:pt x="101871" y="380999"/>
                </a:lnTo>
                <a:lnTo>
                  <a:pt x="164831" y="235470"/>
                </a:lnTo>
                <a:lnTo>
                  <a:pt x="1" y="145529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/>
          </a:p>
        </p:txBody>
      </p:sp>
      <p:sp>
        <p:nvSpPr>
          <p:cNvPr id="1041414" name="Line 6">
            <a:extLst>
              <a:ext uri="{FF2B5EF4-FFF2-40B4-BE49-F238E27FC236}">
                <a16:creationId xmlns:a16="http://schemas.microsoft.com/office/drawing/2014/main" id="{5CBCCF4A-E709-584C-9D3E-5053DCAFFFFA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68188" y="1371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1415" name="Line 7">
            <a:extLst>
              <a:ext uri="{FF2B5EF4-FFF2-40B4-BE49-F238E27FC236}">
                <a16:creationId xmlns:a16="http://schemas.microsoft.com/office/drawing/2014/main" id="{6BEE80D7-82D1-5848-B792-950C882E7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145838" y="5029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1416" name="Line 8">
            <a:extLst>
              <a:ext uri="{FF2B5EF4-FFF2-40B4-BE49-F238E27FC236}">
                <a16:creationId xmlns:a16="http://schemas.microsoft.com/office/drawing/2014/main" id="{78DA4964-D0EE-6F4C-9FBC-770E4D205D6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15600" y="1066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1417" name="Line 9">
            <a:extLst>
              <a:ext uri="{FF2B5EF4-FFF2-40B4-BE49-F238E27FC236}">
                <a16:creationId xmlns:a16="http://schemas.microsoft.com/office/drawing/2014/main" id="{E6FD7AC1-6E68-C74F-91A3-440A188137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8400" y="762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1418" name="Line 10">
            <a:extLst>
              <a:ext uri="{FF2B5EF4-FFF2-40B4-BE49-F238E27FC236}">
                <a16:creationId xmlns:a16="http://schemas.microsoft.com/office/drawing/2014/main" id="{0431E9FA-90F3-2348-A8C1-986BE5731F85}"/>
              </a:ext>
            </a:extLst>
          </p:cNvPr>
          <p:cNvSpPr>
            <a:spLocks noChangeShapeType="1"/>
          </p:cNvSpPr>
          <p:nvPr/>
        </p:nvSpPr>
        <p:spPr bwMode="auto">
          <a:xfrm>
            <a:off x="9296400" y="5181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1419" name="Line 11">
            <a:extLst>
              <a:ext uri="{FF2B5EF4-FFF2-40B4-BE49-F238E27FC236}">
                <a16:creationId xmlns:a16="http://schemas.microsoft.com/office/drawing/2014/main" id="{DD685EB2-33B3-614F-8861-444D15AA1768}"/>
              </a:ext>
            </a:extLst>
          </p:cNvPr>
          <p:cNvSpPr>
            <a:spLocks noChangeShapeType="1"/>
          </p:cNvSpPr>
          <p:nvPr/>
        </p:nvSpPr>
        <p:spPr bwMode="auto">
          <a:xfrm>
            <a:off x="9255125" y="5181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1420" name="Line 12">
            <a:extLst>
              <a:ext uri="{FF2B5EF4-FFF2-40B4-BE49-F238E27FC236}">
                <a16:creationId xmlns:a16="http://schemas.microsoft.com/office/drawing/2014/main" id="{AE95F615-6A8C-D74D-932B-6200F068A6DB}"/>
              </a:ext>
            </a:extLst>
          </p:cNvPr>
          <p:cNvSpPr>
            <a:spLocks noChangeShapeType="1"/>
          </p:cNvSpPr>
          <p:nvPr/>
        </p:nvSpPr>
        <p:spPr bwMode="auto">
          <a:xfrm>
            <a:off x="9829800" y="609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1421" name="Line 13">
            <a:extLst>
              <a:ext uri="{FF2B5EF4-FFF2-40B4-BE49-F238E27FC236}">
                <a16:creationId xmlns:a16="http://schemas.microsoft.com/office/drawing/2014/main" id="{0617092E-EE75-F54C-92DE-F80317C961EB}"/>
              </a:ext>
            </a:extLst>
          </p:cNvPr>
          <p:cNvSpPr>
            <a:spLocks noChangeShapeType="1"/>
          </p:cNvSpPr>
          <p:nvPr/>
        </p:nvSpPr>
        <p:spPr bwMode="auto">
          <a:xfrm>
            <a:off x="9677400" y="533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1422" name="Text Box 14">
            <a:extLst>
              <a:ext uri="{FF2B5EF4-FFF2-40B4-BE49-F238E27FC236}">
                <a16:creationId xmlns:a16="http://schemas.microsoft.com/office/drawing/2014/main" id="{BB1AB61B-A0C3-4747-96AF-522F8B453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3400" y="1004888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H</a:t>
            </a:r>
            <a:r>
              <a:rPr lang="en-US" altLang="en-US" sz="1800">
                <a:solidFill>
                  <a:srgbClr val="000000"/>
                </a:solidFill>
                <a:sym typeface="Symbol" pitchFamily="2" charset="2"/>
              </a:rPr>
              <a:t>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041423" name="Text Box 15">
            <a:extLst>
              <a:ext uri="{FF2B5EF4-FFF2-40B4-BE49-F238E27FC236}">
                <a16:creationId xmlns:a16="http://schemas.microsoft.com/office/drawing/2014/main" id="{0225E46E-60AF-5846-8F22-7F215AB4C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5200" y="4967288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Na D</a:t>
            </a:r>
          </a:p>
        </p:txBody>
      </p:sp>
      <p:sp>
        <p:nvSpPr>
          <p:cNvPr id="1041424" name="Text Box 16">
            <a:extLst>
              <a:ext uri="{FF2B5EF4-FFF2-40B4-BE49-F238E27FC236}">
                <a16:creationId xmlns:a16="http://schemas.microsoft.com/office/drawing/2014/main" id="{767A1BD7-8B04-1B41-8D69-80502D389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5195888"/>
            <a:ext cx="1219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Ca</a:t>
            </a:r>
            <a:r>
              <a:rPr lang="en-US" altLang="en-US" sz="1800" baseline="30000">
                <a:solidFill>
                  <a:srgbClr val="000000"/>
                </a:solidFill>
              </a:rPr>
              <a:t>+</a:t>
            </a:r>
            <a:r>
              <a:rPr lang="en-US" altLang="en-US" sz="1800">
                <a:solidFill>
                  <a:srgbClr val="000000"/>
                </a:solidFill>
              </a:rPr>
              <a:t> K&amp;H</a:t>
            </a:r>
          </a:p>
        </p:txBody>
      </p:sp>
      <p:sp>
        <p:nvSpPr>
          <p:cNvPr id="1041425" name="Text Box 17">
            <a:extLst>
              <a:ext uri="{FF2B5EF4-FFF2-40B4-BE49-F238E27FC236}">
                <a16:creationId xmlns:a16="http://schemas.microsoft.com/office/drawing/2014/main" id="{DFD71DE8-9468-7F48-97BF-5B18C7B68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3200" y="7620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H</a:t>
            </a:r>
            <a:r>
              <a:rPr lang="en-US" altLang="en-US" sz="1800">
                <a:solidFill>
                  <a:srgbClr val="000000"/>
                </a:solidFill>
                <a:sym typeface="Symbol" pitchFamily="2" charset="2"/>
              </a:rPr>
              <a:t>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041426" name="Text Box 18">
            <a:extLst>
              <a:ext uri="{FF2B5EF4-FFF2-40B4-BE49-F238E27FC236}">
                <a16:creationId xmlns:a16="http://schemas.microsoft.com/office/drawing/2014/main" id="{E5361F3A-F512-A64C-A620-EF7BB29E6F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0" y="4572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H</a:t>
            </a:r>
            <a:r>
              <a:rPr lang="en-US" altLang="en-US" sz="1800">
                <a:solidFill>
                  <a:srgbClr val="000000"/>
                </a:solidFill>
                <a:sym typeface="Symbol" pitchFamily="2" charset="2"/>
              </a:rPr>
              <a:t>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041427" name="Text Box 19">
            <a:extLst>
              <a:ext uri="{FF2B5EF4-FFF2-40B4-BE49-F238E27FC236}">
                <a16:creationId xmlns:a16="http://schemas.microsoft.com/office/drawing/2014/main" id="{1A716E52-178D-624C-8EE7-22A04BCB2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7400" y="242888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H</a:t>
            </a:r>
            <a:r>
              <a:rPr lang="en-US" altLang="en-US" sz="1800">
                <a:solidFill>
                  <a:srgbClr val="000000"/>
                </a:solidFill>
                <a:sym typeface="Symbol" pitchFamily="2" charset="2"/>
              </a:rPr>
              <a:t>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041428" name="Text Box 20">
            <a:extLst>
              <a:ext uri="{FF2B5EF4-FFF2-40B4-BE49-F238E27FC236}">
                <a16:creationId xmlns:a16="http://schemas.microsoft.com/office/drawing/2014/main" id="{B40AE8DC-45AD-4D4C-A9CC-500D1CA33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6400" y="2286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H</a:t>
            </a:r>
            <a:r>
              <a:rPr lang="en-US" altLang="en-US" sz="1800">
                <a:solidFill>
                  <a:srgbClr val="000000"/>
                </a:solidFill>
                <a:sym typeface="Symbol" pitchFamily="2" charset="2"/>
              </a:rPr>
              <a:t></a:t>
            </a: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041429" name="Rectangle 21">
            <a:extLst>
              <a:ext uri="{FF2B5EF4-FFF2-40B4-BE49-F238E27FC236}">
                <a16:creationId xmlns:a16="http://schemas.microsoft.com/office/drawing/2014/main" id="{9BD201F5-4602-DD4E-82FC-0B868158C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371600"/>
            <a:ext cx="28194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996666"/>
              </a:buClr>
            </a:pPr>
            <a:r>
              <a:rPr lang="en-US" altLang="en-US" sz="2000">
                <a:solidFill>
                  <a:srgbClr val="FFFFFF"/>
                </a:solidFill>
              </a:rPr>
              <a:t>Colors:</a:t>
            </a:r>
          </a:p>
          <a:p>
            <a:pPr eaLnBrk="1" hangingPunct="1">
              <a:lnSpc>
                <a:spcPct val="90000"/>
              </a:lnSpc>
              <a:buClr>
                <a:srgbClr val="996666"/>
              </a:buClr>
              <a:buFont typeface="Wingdings" pitchFamily="2" charset="2"/>
              <a:buNone/>
            </a:pPr>
            <a:endParaRPr lang="en-US" altLang="en-US" sz="2000">
              <a:solidFill>
                <a:srgbClr val="FFFFFF"/>
              </a:solidFill>
            </a:endParaRPr>
          </a:p>
          <a:p>
            <a:pPr eaLnBrk="1" hangingPunct="1">
              <a:lnSpc>
                <a:spcPct val="90000"/>
              </a:lnSpc>
              <a:buClr>
                <a:srgbClr val="996666"/>
              </a:buClr>
              <a:buFont typeface="Wingdings" pitchFamily="2" charset="2"/>
              <a:buNone/>
            </a:pPr>
            <a:r>
              <a:rPr lang="en-US" altLang="en-US" sz="2000">
                <a:solidFill>
                  <a:srgbClr val="FFFFFF"/>
                </a:solidFill>
              </a:rPr>
              <a:t>peak in </a:t>
            </a:r>
            <a:r>
              <a:rPr lang="en-US" altLang="en-US" sz="2000" i="1">
                <a:solidFill>
                  <a:srgbClr val="9F0DFF"/>
                </a:solidFill>
              </a:rPr>
              <a:t>U</a:t>
            </a:r>
            <a:r>
              <a:rPr lang="en-US" altLang="en-US" sz="2000">
                <a:solidFill>
                  <a:srgbClr val="FFFFFF"/>
                </a:solidFill>
              </a:rPr>
              <a:t>:  B-type</a:t>
            </a:r>
          </a:p>
          <a:p>
            <a:pPr eaLnBrk="1" hangingPunct="1">
              <a:lnSpc>
                <a:spcPct val="90000"/>
              </a:lnSpc>
              <a:buClr>
                <a:srgbClr val="996666"/>
              </a:buClr>
              <a:buFont typeface="Wingdings" pitchFamily="2" charset="2"/>
              <a:buNone/>
            </a:pPr>
            <a:endParaRPr lang="en-US" altLang="en-US" sz="2000">
              <a:solidFill>
                <a:srgbClr val="FFFFFF"/>
              </a:solidFill>
            </a:endParaRPr>
          </a:p>
          <a:p>
            <a:pPr eaLnBrk="1" hangingPunct="1">
              <a:lnSpc>
                <a:spcPct val="90000"/>
              </a:lnSpc>
              <a:buClr>
                <a:srgbClr val="996666"/>
              </a:buClr>
              <a:buFont typeface="Wingdings" pitchFamily="2" charset="2"/>
              <a:buNone/>
            </a:pPr>
            <a:r>
              <a:rPr lang="en-US" altLang="en-US" sz="2000">
                <a:solidFill>
                  <a:srgbClr val="FFFFFF"/>
                </a:solidFill>
              </a:rPr>
              <a:t>peak in </a:t>
            </a:r>
            <a:r>
              <a:rPr lang="en-US" altLang="en-US" sz="2000" i="1">
                <a:solidFill>
                  <a:srgbClr val="3366FF"/>
                </a:solidFill>
              </a:rPr>
              <a:t>B</a:t>
            </a:r>
            <a:r>
              <a:rPr lang="en-US" altLang="en-US" sz="2000">
                <a:solidFill>
                  <a:srgbClr val="FFFFFF"/>
                </a:solidFill>
              </a:rPr>
              <a:t>:  F-type</a:t>
            </a:r>
          </a:p>
          <a:p>
            <a:pPr eaLnBrk="1" hangingPunct="1">
              <a:lnSpc>
                <a:spcPct val="90000"/>
              </a:lnSpc>
              <a:buClr>
                <a:srgbClr val="996666"/>
              </a:buClr>
              <a:buFont typeface="Wingdings" pitchFamily="2" charset="2"/>
              <a:buNone/>
            </a:pPr>
            <a:endParaRPr lang="en-US" altLang="en-US" sz="2000">
              <a:solidFill>
                <a:srgbClr val="FFFFFF"/>
              </a:solidFill>
            </a:endParaRPr>
          </a:p>
          <a:p>
            <a:pPr eaLnBrk="1" hangingPunct="1">
              <a:lnSpc>
                <a:spcPct val="90000"/>
              </a:lnSpc>
              <a:buClr>
                <a:srgbClr val="996666"/>
              </a:buClr>
              <a:buFont typeface="Wingdings" pitchFamily="2" charset="2"/>
              <a:buNone/>
            </a:pPr>
            <a:r>
              <a:rPr lang="en-US" altLang="en-US" sz="2000">
                <a:solidFill>
                  <a:srgbClr val="FFFFFF"/>
                </a:solidFill>
              </a:rPr>
              <a:t>peak in </a:t>
            </a:r>
            <a:r>
              <a:rPr lang="en-US" altLang="en-US" sz="2000" i="1">
                <a:solidFill>
                  <a:srgbClr val="00FF00"/>
                </a:solidFill>
              </a:rPr>
              <a:t>V</a:t>
            </a:r>
            <a:r>
              <a:rPr lang="en-US" altLang="en-US" sz="2000">
                <a:solidFill>
                  <a:srgbClr val="FFFFFF"/>
                </a:solidFill>
              </a:rPr>
              <a:t>:  early K-type</a:t>
            </a:r>
          </a:p>
          <a:p>
            <a:pPr eaLnBrk="1" hangingPunct="1">
              <a:lnSpc>
                <a:spcPct val="90000"/>
              </a:lnSpc>
              <a:buClr>
                <a:srgbClr val="996666"/>
              </a:buClr>
              <a:buFont typeface="Wingdings" pitchFamily="2" charset="2"/>
              <a:buNone/>
            </a:pPr>
            <a:endParaRPr lang="en-US" altLang="en-US" sz="2000">
              <a:solidFill>
                <a:srgbClr val="FFFFFF"/>
              </a:solidFill>
            </a:endParaRPr>
          </a:p>
          <a:p>
            <a:pPr eaLnBrk="1" hangingPunct="1">
              <a:lnSpc>
                <a:spcPct val="90000"/>
              </a:lnSpc>
              <a:buClr>
                <a:srgbClr val="996666"/>
              </a:buClr>
              <a:buFont typeface="Wingdings" pitchFamily="2" charset="2"/>
              <a:buNone/>
            </a:pPr>
            <a:r>
              <a:rPr lang="en-US" altLang="en-US" sz="2000">
                <a:solidFill>
                  <a:srgbClr val="FFFFFF"/>
                </a:solidFill>
              </a:rPr>
              <a:t>peak in </a:t>
            </a:r>
            <a:r>
              <a:rPr lang="en-US" altLang="en-US" sz="2000" i="1">
                <a:solidFill>
                  <a:srgbClr val="FC360F"/>
                </a:solidFill>
              </a:rPr>
              <a:t>R</a:t>
            </a:r>
            <a:r>
              <a:rPr lang="en-US" altLang="en-US" sz="2000">
                <a:solidFill>
                  <a:srgbClr val="FFFFFF"/>
                </a:solidFill>
              </a:rPr>
              <a:t>:  mid K-type</a:t>
            </a:r>
          </a:p>
        </p:txBody>
      </p:sp>
      <p:sp>
        <p:nvSpPr>
          <p:cNvPr id="1041430" name="Line 6">
            <a:extLst>
              <a:ext uri="{FF2B5EF4-FFF2-40B4-BE49-F238E27FC236}">
                <a16:creationId xmlns:a16="http://schemas.microsoft.com/office/drawing/2014/main" id="{4FE0A180-534C-FF4D-B94A-9EAA73C690A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8400" y="5791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1431" name="Line 6">
            <a:extLst>
              <a:ext uri="{FF2B5EF4-FFF2-40B4-BE49-F238E27FC236}">
                <a16:creationId xmlns:a16="http://schemas.microsoft.com/office/drawing/2014/main" id="{5D3961CF-0330-E646-9ECE-697139A5F24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71125" y="5791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1432" name="Line 6">
            <a:extLst>
              <a:ext uri="{FF2B5EF4-FFF2-40B4-BE49-F238E27FC236}">
                <a16:creationId xmlns:a16="http://schemas.microsoft.com/office/drawing/2014/main" id="{96651267-5D42-5D40-A0EB-E3BB3B4DA6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39400" y="5791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1433" name="Line 6">
            <a:extLst>
              <a:ext uri="{FF2B5EF4-FFF2-40B4-BE49-F238E27FC236}">
                <a16:creationId xmlns:a16="http://schemas.microsoft.com/office/drawing/2014/main" id="{1C40D537-DA9B-174E-9FB2-C8C6B80F719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44200" y="5791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1434" name="Line 6">
            <a:extLst>
              <a:ext uri="{FF2B5EF4-FFF2-40B4-BE49-F238E27FC236}">
                <a16:creationId xmlns:a16="http://schemas.microsoft.com/office/drawing/2014/main" id="{2368D527-EB1A-764D-BA58-34C92183A9A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0" y="5791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1435" name="Text Box 15">
            <a:extLst>
              <a:ext uri="{FF2B5EF4-FFF2-40B4-BE49-F238E27FC236}">
                <a16:creationId xmlns:a16="http://schemas.microsoft.com/office/drawing/2014/main" id="{6718324D-2BB3-5C40-AA4F-0E1DB598A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0400" y="57150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TiO</a:t>
            </a:r>
          </a:p>
        </p:txBody>
      </p:sp>
      <p:sp>
        <p:nvSpPr>
          <p:cNvPr id="1041436" name="Rectangle 1">
            <a:extLst>
              <a:ext uri="{FF2B5EF4-FFF2-40B4-BE49-F238E27FC236}">
                <a16:creationId xmlns:a16="http://schemas.microsoft.com/office/drawing/2014/main" id="{10D4B499-A7FB-1D4B-A640-E93BBAD02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152400"/>
            <a:ext cx="762000" cy="6096000"/>
          </a:xfrm>
          <a:prstGeom prst="rect">
            <a:avLst/>
          </a:prstGeom>
          <a:solidFill>
            <a:srgbClr val="9F0DFF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BA4D3C-C42D-8C4A-92E7-A7C74B5BBF01}"/>
              </a:ext>
            </a:extLst>
          </p:cNvPr>
          <p:cNvSpPr/>
          <p:nvPr/>
        </p:nvSpPr>
        <p:spPr bwMode="auto">
          <a:xfrm>
            <a:off x="5029200" y="152400"/>
            <a:ext cx="990600" cy="6096000"/>
          </a:xfrm>
          <a:prstGeom prst="rect">
            <a:avLst/>
          </a:prstGeom>
          <a:solidFill>
            <a:schemeClr val="accent2">
              <a:lumMod val="75000"/>
              <a:alpha val="4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1041438" name="Rectangle 29">
            <a:extLst>
              <a:ext uri="{FF2B5EF4-FFF2-40B4-BE49-F238E27FC236}">
                <a16:creationId xmlns:a16="http://schemas.microsoft.com/office/drawing/2014/main" id="{16D90FED-54A5-2941-830C-47CB6F57D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52400"/>
            <a:ext cx="914400" cy="6096000"/>
          </a:xfrm>
          <a:prstGeom prst="rect">
            <a:avLst/>
          </a:prstGeom>
          <a:solidFill>
            <a:srgbClr val="00FF0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1041439" name="Rectangle 30">
            <a:extLst>
              <a:ext uri="{FF2B5EF4-FFF2-40B4-BE49-F238E27FC236}">
                <a16:creationId xmlns:a16="http://schemas.microsoft.com/office/drawing/2014/main" id="{10585C18-112C-3C4F-92E8-6BC90BD9F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152400"/>
            <a:ext cx="1371600" cy="6096000"/>
          </a:xfrm>
          <a:prstGeom prst="rect">
            <a:avLst/>
          </a:prstGeom>
          <a:solidFill>
            <a:srgbClr val="FC360F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4573FCFD-4B70-0D43-A1B3-4DD66C466E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863" y="228600"/>
            <a:ext cx="1785937" cy="990600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sz="3100" dirty="0">
                <a:cs typeface="+mj-cs"/>
              </a:rPr>
              <a:t>Filters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1F9D7A29-1271-1441-AB79-0496C7152D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5728650"/>
            <a:ext cx="8128992" cy="896145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r>
              <a:rPr lang="en-US" sz="2000" dirty="0">
                <a:solidFill>
                  <a:schemeClr val="bg1"/>
                </a:solidFill>
                <a:cs typeface="+mn-cs"/>
              </a:rPr>
              <a:t>Rubin/LSST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6D8D3-13F2-FC5B-DE0C-928F2F3E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3071" y="457200"/>
            <a:ext cx="7429499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4573FCFD-4B70-0D43-A1B3-4DD66C466E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863" y="228600"/>
            <a:ext cx="2471737" cy="990600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sz="3100" dirty="0">
                <a:cs typeface="+mj-cs"/>
              </a:rPr>
              <a:t>Filters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1F9D7A29-1271-1441-AB79-0496C7152D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905000"/>
            <a:ext cx="1981200" cy="2667000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r>
              <a:rPr lang="en-US" sz="2000" dirty="0">
                <a:solidFill>
                  <a:schemeClr val="bg1"/>
                </a:solidFill>
                <a:cs typeface="+mn-cs"/>
              </a:rPr>
              <a:t>Gaia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endParaRPr lang="en-US" sz="2000" dirty="0">
              <a:solidFill>
                <a:schemeClr val="bg1"/>
              </a:solidFill>
              <a:cs typeface="+mn-cs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endParaRPr lang="en-US" sz="2000" dirty="0">
              <a:solidFill>
                <a:schemeClr val="bg1"/>
              </a:solidFill>
              <a:cs typeface="+mn-cs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endParaRPr lang="en-US" sz="2000" dirty="0">
              <a:solidFill>
                <a:schemeClr val="bg1"/>
              </a:solidFill>
              <a:cs typeface="+mn-cs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endParaRPr lang="en-US" sz="2000" dirty="0">
              <a:solidFill>
                <a:schemeClr val="bg1"/>
              </a:solidFill>
              <a:cs typeface="+mn-cs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endParaRPr lang="en-US" sz="2000" dirty="0">
              <a:solidFill>
                <a:schemeClr val="bg1"/>
              </a:solidFill>
              <a:cs typeface="+mn-cs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endParaRPr lang="en-US" sz="2000" dirty="0">
              <a:solidFill>
                <a:schemeClr val="bg1"/>
              </a:solidFill>
              <a:cs typeface="+mn-cs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Char char="l"/>
              <a:defRPr/>
            </a:pPr>
            <a:r>
              <a:rPr lang="en-US" sz="2000" dirty="0">
                <a:solidFill>
                  <a:schemeClr val="bg1"/>
                </a:solidFill>
                <a:cs typeface="+mn-cs"/>
              </a:rPr>
              <a:t>Johnson-Cousins</a:t>
            </a:r>
          </a:p>
        </p:txBody>
      </p:sp>
      <p:sp>
        <p:nvSpPr>
          <p:cNvPr id="976901" name="AutoShape 6">
            <a:hlinkClick r:id="rId3" action="ppaction://program" highlightClick="1"/>
            <a:extLst>
              <a:ext uri="{FF2B5EF4-FFF2-40B4-BE49-F238E27FC236}">
                <a16:creationId xmlns:a16="http://schemas.microsoft.com/office/drawing/2014/main" id="{475BE711-0AB3-D04B-A471-0C184D6F5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486400"/>
            <a:ext cx="685800" cy="609600"/>
          </a:xfrm>
          <a:prstGeom prst="actionButtonDocumen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6D8D3-13F2-FC5B-DE0C-928F2F3EA4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68202" y="0"/>
            <a:ext cx="6554912" cy="36576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964D8A-595F-A1F0-0060-D9C7D9B83A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590758" y="3200400"/>
            <a:ext cx="6554912" cy="36576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519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F859FFA0-B6C8-3246-B1FB-CCFD8E1A64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  <a:cs typeface="+mj-cs"/>
              </a:rPr>
              <a:t>Colors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E37E44-D30D-0943-990C-E81065594F13}"/>
                  </a:ext>
                </a:extLst>
              </p:cNvPr>
              <p:cNvSpPr txBox="1"/>
              <p:nvPr/>
            </p:nvSpPr>
            <p:spPr>
              <a:xfrm>
                <a:off x="2395748" y="748248"/>
                <a:ext cx="4275338" cy="87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=−2.5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E37E44-D30D-0943-990C-E81065594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748" y="748248"/>
                <a:ext cx="4275338" cy="877100"/>
              </a:xfrm>
              <a:prstGeom prst="rect">
                <a:avLst/>
              </a:prstGeom>
              <a:blipFill>
                <a:blip r:embed="rId3"/>
                <a:stretch>
                  <a:fillRect l="-296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C9362EC-0280-AB47-8503-8AB645EF44B9}"/>
              </a:ext>
            </a:extLst>
          </p:cNvPr>
          <p:cNvSpPr txBox="1"/>
          <p:nvPr/>
        </p:nvSpPr>
        <p:spPr>
          <a:xfrm>
            <a:off x="151435" y="1844014"/>
            <a:ext cx="8763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COLOR</a:t>
            </a:r>
            <a:r>
              <a:rPr lang="en-US" sz="2000" dirty="0"/>
              <a:t>: compare magnitudes in different wavelength ranges for same star </a:t>
            </a:r>
          </a:p>
          <a:p>
            <a:r>
              <a:rPr lang="en-US" sz="2000" dirty="0"/>
              <a:t>	➔</a:t>
            </a:r>
            <a:r>
              <a:rPr lang="en-US" sz="2000" dirty="0">
                <a:solidFill>
                  <a:srgbClr val="FF0000"/>
                </a:solidFill>
              </a:rPr>
              <a:t>independent of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6ED50D4-C279-9E49-B35C-37FF5B5D0876}"/>
                  </a:ext>
                </a:extLst>
              </p:cNvPr>
              <p:cNvSpPr txBox="1"/>
              <p:nvPr/>
            </p:nvSpPr>
            <p:spPr>
              <a:xfrm>
                <a:off x="1905000" y="2989232"/>
                <a:ext cx="5693995" cy="879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=−2.5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6ED50D4-C279-9E49-B35C-37FF5B5D0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989232"/>
                <a:ext cx="5693995" cy="879536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98093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378" name="Rectangle 3">
            <a:extLst>
              <a:ext uri="{FF2B5EF4-FFF2-40B4-BE49-F238E27FC236}">
                <a16:creationId xmlns:a16="http://schemas.microsoft.com/office/drawing/2014/main" id="{26D1F60C-DEE9-6642-8FFF-E63509D6F1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229600" cy="4525963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solidFill>
                  <a:schemeClr val="bg1"/>
                </a:solidFill>
                <a:sym typeface="Symbol" pitchFamily="2" charset="2"/>
              </a:rPr>
              <a:t>For a very hot star, what should the flux ratio </a:t>
            </a:r>
            <a:r>
              <a:rPr lang="en-US" altLang="en-US" sz="2800" i="1" dirty="0">
                <a:solidFill>
                  <a:schemeClr val="bg1"/>
                </a:solidFill>
                <a:sym typeface="Symbol" pitchFamily="2" charset="2"/>
              </a:rPr>
              <a:t>F</a:t>
            </a:r>
            <a:r>
              <a:rPr lang="en-US" altLang="en-US" sz="2800" i="1" baseline="-25000" dirty="0">
                <a:solidFill>
                  <a:schemeClr val="bg1"/>
                </a:solidFill>
                <a:sym typeface="Symbol" pitchFamily="2" charset="2"/>
              </a:rPr>
              <a:t>B</a:t>
            </a:r>
            <a:r>
              <a:rPr lang="en-US" altLang="en-US" sz="2800" i="1" dirty="0">
                <a:solidFill>
                  <a:schemeClr val="bg1"/>
                </a:solidFill>
                <a:sym typeface="Symbol" pitchFamily="2" charset="2"/>
              </a:rPr>
              <a:t>/F</a:t>
            </a:r>
            <a:r>
              <a:rPr lang="en-US" altLang="en-US" sz="2800" i="1" baseline="-25000" dirty="0">
                <a:solidFill>
                  <a:schemeClr val="bg1"/>
                </a:solidFill>
                <a:sym typeface="Symbol" pitchFamily="2" charset="2"/>
              </a:rPr>
              <a:t>V</a:t>
            </a:r>
            <a:r>
              <a:rPr lang="en-US" altLang="en-US" sz="2800" i="1" dirty="0">
                <a:solidFill>
                  <a:schemeClr val="bg1"/>
                </a:solidFill>
                <a:sym typeface="Symbol" pitchFamily="2" charset="2"/>
              </a:rPr>
              <a:t> </a:t>
            </a:r>
            <a:r>
              <a:rPr lang="en-US" altLang="en-US" sz="2800" dirty="0">
                <a:solidFill>
                  <a:schemeClr val="bg1"/>
                </a:solidFill>
                <a:sym typeface="Symbol" pitchFamily="2" charset="2"/>
              </a:rPr>
              <a:t>and the color </a:t>
            </a:r>
            <a:r>
              <a:rPr lang="en-US" altLang="en-US" sz="2800" i="1" dirty="0">
                <a:solidFill>
                  <a:schemeClr val="bg1"/>
                </a:solidFill>
                <a:sym typeface="Symbol" pitchFamily="2" charset="2"/>
              </a:rPr>
              <a:t>B-V </a:t>
            </a:r>
            <a:r>
              <a:rPr lang="en-US" altLang="en-US" sz="2800" dirty="0">
                <a:solidFill>
                  <a:schemeClr val="bg1"/>
                </a:solidFill>
                <a:sym typeface="Symbol" pitchFamily="2" charset="2"/>
              </a:rPr>
              <a:t>be like?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endParaRPr lang="en-US" altLang="en-US" sz="2800" dirty="0">
              <a:solidFill>
                <a:schemeClr val="bg1"/>
              </a:solidFill>
              <a:sym typeface="Symbol" pitchFamily="2" charset="2"/>
            </a:endParaRPr>
          </a:p>
          <a:p>
            <a:pPr marL="609600" indent="-609600" eaLnBrk="1" hangingPunct="1">
              <a:lnSpc>
                <a:spcPct val="90000"/>
              </a:lnSpc>
              <a:buFont typeface="ＭＳ Ｐゴシック" panose="020B0600070205080204" pitchFamily="34" charset="-128"/>
              <a:buAutoNum type="circleNumDbPlain"/>
            </a:pPr>
            <a:r>
              <a:rPr lang="en-US" altLang="en-US" sz="2400" dirty="0">
                <a:solidFill>
                  <a:schemeClr val="bg1"/>
                </a:solidFill>
              </a:rPr>
              <a:t>ratio &lt; 1, color &gt; 0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circleNumDbPlain"/>
            </a:pPr>
            <a:r>
              <a:rPr lang="en-US" altLang="en-US" sz="2400" dirty="0">
                <a:solidFill>
                  <a:schemeClr val="bg1"/>
                </a:solidFill>
              </a:rPr>
              <a:t>ratio &lt; 1, color &lt; 0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circleNumDbPlain"/>
            </a:pPr>
            <a:r>
              <a:rPr lang="en-US" altLang="en-US" sz="2400" dirty="0">
                <a:solidFill>
                  <a:schemeClr val="bg1"/>
                </a:solidFill>
              </a:rPr>
              <a:t>ratio &gt; 1, color &gt; 0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circleNumDbPlain"/>
            </a:pPr>
            <a:r>
              <a:rPr lang="en-US" altLang="en-US" sz="2400" dirty="0">
                <a:solidFill>
                  <a:schemeClr val="bg1"/>
                </a:solidFill>
              </a:rPr>
              <a:t>ratio &gt; 1, color &lt; 0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circleNumDbPlain"/>
            </a:pPr>
            <a:endParaRPr lang="en-US" altLang="en-US" sz="2400" dirty="0">
              <a:solidFill>
                <a:schemeClr val="bg1"/>
              </a:solidFill>
            </a:endParaRPr>
          </a:p>
          <a:p>
            <a:pPr marL="609600" indent="-609600" eaLnBrk="1" hangingPunct="1">
              <a:lnSpc>
                <a:spcPct val="90000"/>
              </a:lnSpc>
              <a:buFontTx/>
              <a:buAutoNum type="circleNumDbPlain"/>
            </a:pPr>
            <a:endParaRPr lang="en-US" altLang="en-US" sz="2400" baseline="30000" dirty="0">
              <a:solidFill>
                <a:schemeClr val="bg1"/>
              </a:solidFill>
            </a:endParaRPr>
          </a:p>
          <a:p>
            <a:pPr marL="609600" indent="-609600" eaLnBrk="1" hangingPunct="1">
              <a:lnSpc>
                <a:spcPct val="90000"/>
              </a:lnSpc>
              <a:buFontTx/>
              <a:buAutoNum type="circleNumDbPlain"/>
            </a:pPr>
            <a:endParaRPr lang="en-US" altLang="en-US" sz="2400" baseline="30000" dirty="0">
              <a:solidFill>
                <a:schemeClr val="bg1"/>
              </a:solidFill>
            </a:endParaRPr>
          </a:p>
        </p:txBody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F859FFA0-B6C8-3246-B1FB-CCFD8E1A64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>
                <a:solidFill>
                  <a:schemeClr val="bg1"/>
                </a:solidFill>
                <a:cs typeface="+mj-cs"/>
              </a:rPr>
              <a:t>Thought Question</a:t>
            </a:r>
          </a:p>
        </p:txBody>
      </p:sp>
    </p:spTree>
    <p:extLst>
      <p:ext uri="{BB962C8B-B14F-4D97-AF65-F5344CB8AC3E}">
        <p14:creationId xmlns:p14="http://schemas.microsoft.com/office/powerpoint/2010/main" val="382155807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1">
            <a:extLst>
              <a:ext uri="{FF2B5EF4-FFF2-40B4-BE49-F238E27FC236}">
                <a16:creationId xmlns:a16="http://schemas.microsoft.com/office/drawing/2014/main" id="{634F4980-1D73-D742-BF0D-C7197292E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486400"/>
            <a:ext cx="3200400" cy="9144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985091" name="Rectangle 20">
            <a:extLst>
              <a:ext uri="{FF2B5EF4-FFF2-40B4-BE49-F238E27FC236}">
                <a16:creationId xmlns:a16="http://schemas.microsoft.com/office/drawing/2014/main" id="{91A28B42-6F5E-8C4D-9E82-330B61D03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486400"/>
            <a:ext cx="3200400" cy="9144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254978" name="Rectangle 2">
            <a:extLst>
              <a:ext uri="{FF2B5EF4-FFF2-40B4-BE49-F238E27FC236}">
                <a16:creationId xmlns:a16="http://schemas.microsoft.com/office/drawing/2014/main" id="{67EF8A6C-E4CB-9944-A6B5-E56151A2B8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792163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>
                <a:solidFill>
                  <a:schemeClr val="bg1"/>
                </a:solidFill>
                <a:cs typeface="+mj-cs"/>
              </a:rPr>
              <a:t>Star Color</a:t>
            </a:r>
          </a:p>
        </p:txBody>
      </p:sp>
      <p:sp>
        <p:nvSpPr>
          <p:cNvPr id="985093" name="Rectangle 3">
            <a:extLst>
              <a:ext uri="{FF2B5EF4-FFF2-40B4-BE49-F238E27FC236}">
                <a16:creationId xmlns:a16="http://schemas.microsoft.com/office/drawing/2014/main" id="{C67C3CBB-FF4A-8249-BDC6-F084A675115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09600" y="1066800"/>
            <a:ext cx="8077200" cy="1905000"/>
          </a:xfrm>
        </p:spPr>
        <p:txBody>
          <a:bodyPr/>
          <a:lstStyle/>
          <a:p>
            <a:pPr eaLnBrk="1" hangingPunct="1"/>
            <a:r>
              <a:rPr lang="en-US" altLang="en-US" sz="2400">
                <a:solidFill>
                  <a:schemeClr val="bg1"/>
                </a:solidFill>
              </a:rPr>
              <a:t>Measure star’</a:t>
            </a:r>
            <a:r>
              <a:rPr lang="en-US" altLang="ja-JP" sz="2400">
                <a:solidFill>
                  <a:schemeClr val="bg1"/>
                </a:solidFill>
              </a:rPr>
              <a:t>s fluxes in two wavelength ranges, such as blue (</a:t>
            </a:r>
            <a:r>
              <a:rPr lang="en-US" altLang="en-US" sz="2400">
                <a:solidFill>
                  <a:schemeClr val="bg1"/>
                </a:solidFill>
              </a:rPr>
              <a:t>“</a:t>
            </a:r>
            <a:r>
              <a:rPr lang="en-US" altLang="ja-JP" sz="2400">
                <a:solidFill>
                  <a:schemeClr val="bg1"/>
                </a:solidFill>
              </a:rPr>
              <a:t>B</a:t>
            </a:r>
            <a:r>
              <a:rPr lang="en-US" altLang="en-US" sz="2400">
                <a:solidFill>
                  <a:schemeClr val="bg1"/>
                </a:solidFill>
              </a:rPr>
              <a:t>”</a:t>
            </a:r>
            <a:r>
              <a:rPr lang="en-US" altLang="ja-JP" sz="2400">
                <a:solidFill>
                  <a:schemeClr val="bg1"/>
                </a:solidFill>
              </a:rPr>
              <a:t>) and </a:t>
            </a:r>
            <a:r>
              <a:rPr lang="en-US" altLang="en-US" sz="2400">
                <a:solidFill>
                  <a:schemeClr val="bg1"/>
                </a:solidFill>
              </a:rPr>
              <a:t>“</a:t>
            </a:r>
            <a:r>
              <a:rPr lang="en-US" altLang="ja-JP" sz="2400">
                <a:solidFill>
                  <a:schemeClr val="bg1"/>
                </a:solidFill>
              </a:rPr>
              <a:t>visual</a:t>
            </a:r>
            <a:r>
              <a:rPr lang="en-US" altLang="en-US" sz="2400">
                <a:solidFill>
                  <a:schemeClr val="bg1"/>
                </a:solidFill>
              </a:rPr>
              <a:t>”</a:t>
            </a:r>
            <a:r>
              <a:rPr lang="en-US" altLang="ja-JP" sz="2400">
                <a:solidFill>
                  <a:schemeClr val="bg1"/>
                </a:solidFill>
              </a:rPr>
              <a:t> (</a:t>
            </a:r>
            <a:r>
              <a:rPr lang="en-US" altLang="en-US" sz="2400">
                <a:solidFill>
                  <a:schemeClr val="bg1"/>
                </a:solidFill>
              </a:rPr>
              <a:t>“</a:t>
            </a:r>
            <a:r>
              <a:rPr lang="en-US" altLang="ja-JP" sz="2400">
                <a:solidFill>
                  <a:schemeClr val="bg1"/>
                </a:solidFill>
              </a:rPr>
              <a:t>V</a:t>
            </a:r>
            <a:r>
              <a:rPr lang="en-US" altLang="en-US" sz="2400">
                <a:solidFill>
                  <a:schemeClr val="bg1"/>
                </a:solidFill>
              </a:rPr>
              <a:t>”</a:t>
            </a:r>
            <a:r>
              <a:rPr lang="en-US" altLang="ja-JP" sz="2400">
                <a:solidFill>
                  <a:schemeClr val="bg1"/>
                </a:solidFill>
              </a:rPr>
              <a:t> – yellow-green)</a:t>
            </a:r>
          </a:p>
          <a:p>
            <a:pPr eaLnBrk="1" hangingPunct="1"/>
            <a:r>
              <a:rPr lang="en-US" altLang="en-US" sz="2400">
                <a:solidFill>
                  <a:schemeClr val="bg1"/>
                </a:solidFill>
              </a:rPr>
              <a:t>ratio of brightnesses relates to color:</a:t>
            </a:r>
            <a:endParaRPr lang="en-US" altLang="en-US" sz="2400">
              <a:solidFill>
                <a:schemeClr val="bg1"/>
              </a:solidFill>
              <a:sym typeface="Symbol" pitchFamily="2" charset="2"/>
            </a:endParaRPr>
          </a:p>
        </p:txBody>
      </p:sp>
      <p:graphicFrame>
        <p:nvGraphicFramePr>
          <p:cNvPr id="985094" name="Object 4">
            <a:extLst>
              <a:ext uri="{FF2B5EF4-FFF2-40B4-BE49-F238E27FC236}">
                <a16:creationId xmlns:a16="http://schemas.microsoft.com/office/drawing/2014/main" id="{BADE4333-245A-D841-83A9-544EFF52D8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0463" y="2801938"/>
          <a:ext cx="1295400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95300" imgH="393700" progId="Equation.3">
                  <p:embed/>
                </p:oleObj>
              </mc:Choice>
              <mc:Fallback>
                <p:oleObj name="Equation" r:id="rId3" imgW="495300" imgH="393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0463" y="2801938"/>
                        <a:ext cx="1295400" cy="1035050"/>
                      </a:xfrm>
                      <a:prstGeom prst="rect">
                        <a:avLst/>
                      </a:prstGeom>
                      <a:solidFill>
                        <a:srgbClr val="96969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5095" name="Text Box 6">
            <a:extLst>
              <a:ext uri="{FF2B5EF4-FFF2-40B4-BE49-F238E27FC236}">
                <a16:creationId xmlns:a16="http://schemas.microsoft.com/office/drawing/2014/main" id="{4713E3D6-6233-D44D-B94C-3B67E1A2E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8194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FFFFFF"/>
                </a:solidFill>
              </a:rPr>
              <a:t>hot:</a:t>
            </a:r>
          </a:p>
        </p:txBody>
      </p:sp>
      <p:sp>
        <p:nvSpPr>
          <p:cNvPr id="985096" name="Text Box 7">
            <a:extLst>
              <a:ext uri="{FF2B5EF4-FFF2-40B4-BE49-F238E27FC236}">
                <a16:creationId xmlns:a16="http://schemas.microsoft.com/office/drawing/2014/main" id="{09B8D2B6-9306-C246-8444-B139149B5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28956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FFFFFF"/>
                </a:solidFill>
              </a:rPr>
              <a:t>cool:</a:t>
            </a:r>
          </a:p>
        </p:txBody>
      </p:sp>
      <p:sp>
        <p:nvSpPr>
          <p:cNvPr id="985097" name="Oval 13">
            <a:extLst>
              <a:ext uri="{FF2B5EF4-FFF2-40B4-BE49-F238E27FC236}">
                <a16:creationId xmlns:a16="http://schemas.microsoft.com/office/drawing/2014/main" id="{7E6AEF8D-9397-454C-B35E-2D77B1BE2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3276600"/>
            <a:ext cx="762000" cy="762000"/>
          </a:xfrm>
          <a:prstGeom prst="ellipse">
            <a:avLst/>
          </a:prstGeom>
          <a:solidFill>
            <a:srgbClr val="AAB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985098" name="Oval 14">
            <a:extLst>
              <a:ext uri="{FF2B5EF4-FFF2-40B4-BE49-F238E27FC236}">
                <a16:creationId xmlns:a16="http://schemas.microsoft.com/office/drawing/2014/main" id="{D9BFD6F8-C6BF-1F4D-85A5-447F5136A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5562600"/>
            <a:ext cx="762000" cy="7620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985099" name="Oval 15">
            <a:extLst>
              <a:ext uri="{FF2B5EF4-FFF2-40B4-BE49-F238E27FC236}">
                <a16:creationId xmlns:a16="http://schemas.microsoft.com/office/drawing/2014/main" id="{D1DF41FC-7BCA-8446-82FF-03B4E0493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5562600"/>
            <a:ext cx="762000" cy="762000"/>
          </a:xfrm>
          <a:prstGeom prst="ellipse">
            <a:avLst/>
          </a:prstGeom>
          <a:solidFill>
            <a:srgbClr val="00FF00">
              <a:alpha val="23921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985100" name="Oval 16">
            <a:extLst>
              <a:ext uri="{FF2B5EF4-FFF2-40B4-BE49-F238E27FC236}">
                <a16:creationId xmlns:a16="http://schemas.microsoft.com/office/drawing/2014/main" id="{08571ABA-B459-1042-87AD-34E468F4B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5562600"/>
            <a:ext cx="762000" cy="762000"/>
          </a:xfrm>
          <a:prstGeom prst="ellipse">
            <a:avLst/>
          </a:prstGeom>
          <a:solidFill>
            <a:srgbClr val="0000FF">
              <a:alpha val="14117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985101" name="Oval 17">
            <a:extLst>
              <a:ext uri="{FF2B5EF4-FFF2-40B4-BE49-F238E27FC236}">
                <a16:creationId xmlns:a16="http://schemas.microsoft.com/office/drawing/2014/main" id="{7A5DA882-F8AF-AF43-AF12-2DABD1619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5562600"/>
            <a:ext cx="762000" cy="762000"/>
          </a:xfrm>
          <a:prstGeom prst="ellipse">
            <a:avLst/>
          </a:prstGeom>
          <a:solidFill>
            <a:srgbClr val="00FF00">
              <a:alpha val="38823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985102" name="Oval 18">
            <a:extLst>
              <a:ext uri="{FF2B5EF4-FFF2-40B4-BE49-F238E27FC236}">
                <a16:creationId xmlns:a16="http://schemas.microsoft.com/office/drawing/2014/main" id="{0F8BBD3C-CFC5-8D46-84B4-9F384A46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562600"/>
            <a:ext cx="762000" cy="762000"/>
          </a:xfrm>
          <a:prstGeom prst="ellipse">
            <a:avLst/>
          </a:prstGeom>
          <a:solidFill>
            <a:srgbClr val="FF0000">
              <a:alpha val="7059"/>
            </a:srgbClr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985103" name="Oval 19">
            <a:extLst>
              <a:ext uri="{FF2B5EF4-FFF2-40B4-BE49-F238E27FC236}">
                <a16:creationId xmlns:a16="http://schemas.microsoft.com/office/drawing/2014/main" id="{A95277F7-6FBF-7142-A3CE-ABB755BC3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5562600"/>
            <a:ext cx="762000" cy="762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985104" name="Oval 22">
            <a:extLst>
              <a:ext uri="{FF2B5EF4-FFF2-40B4-BE49-F238E27FC236}">
                <a16:creationId xmlns:a16="http://schemas.microsoft.com/office/drawing/2014/main" id="{2894B519-AD00-2E48-9BA2-B2A104020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3352800"/>
            <a:ext cx="762000" cy="762000"/>
          </a:xfrm>
          <a:prstGeom prst="ellipse">
            <a:avLst/>
          </a:prstGeom>
          <a:solidFill>
            <a:srgbClr val="FFBB7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985105" name="Text Box 23">
            <a:extLst>
              <a:ext uri="{FF2B5EF4-FFF2-40B4-BE49-F238E27FC236}">
                <a16:creationId xmlns:a16="http://schemas.microsoft.com/office/drawing/2014/main" id="{4FAB6376-3EFA-6D46-BDE8-90BE84F23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029200"/>
            <a:ext cx="335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rgbClr val="FFFFFF"/>
                </a:solidFill>
              </a:rPr>
              <a:t>   BLUE    GREEN     RED</a:t>
            </a:r>
          </a:p>
        </p:txBody>
      </p:sp>
      <p:sp>
        <p:nvSpPr>
          <p:cNvPr id="985106" name="Text Box 24">
            <a:extLst>
              <a:ext uri="{FF2B5EF4-FFF2-40B4-BE49-F238E27FC236}">
                <a16:creationId xmlns:a16="http://schemas.microsoft.com/office/drawing/2014/main" id="{F416DD03-C3C6-2C48-A89B-E147AF6A0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5029200"/>
            <a:ext cx="335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rgbClr val="FFFFFF"/>
                </a:solidFill>
              </a:rPr>
              <a:t> BLUE      GREEN      RED</a:t>
            </a:r>
          </a:p>
        </p:txBody>
      </p:sp>
      <p:sp>
        <p:nvSpPr>
          <p:cNvPr id="985107" name="Text Box 25">
            <a:extLst>
              <a:ext uri="{FF2B5EF4-FFF2-40B4-BE49-F238E27FC236}">
                <a16:creationId xmlns:a16="http://schemas.microsoft.com/office/drawing/2014/main" id="{2EE9DED9-2382-0640-B561-C854229C3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343400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FFFFFF"/>
                </a:solidFill>
              </a:rPr>
              <a:t> </a:t>
            </a:r>
            <a:r>
              <a:rPr lang="en-US" altLang="en-US" sz="2400">
                <a:solidFill>
                  <a:srgbClr val="FFFFFF"/>
                </a:solidFill>
                <a:sym typeface="Symbol" pitchFamily="2" charset="2"/>
              </a:rPr>
              <a:t></a:t>
            </a:r>
            <a:r>
              <a:rPr lang="en-US" altLang="en-US" sz="2400">
                <a:solidFill>
                  <a:srgbClr val="FFFFFF"/>
                </a:solidFill>
              </a:rPr>
              <a:t>compare star’</a:t>
            </a:r>
            <a:r>
              <a:rPr lang="en-US" altLang="ja-JP" sz="2400">
                <a:solidFill>
                  <a:srgbClr val="FFFFFF"/>
                </a:solidFill>
              </a:rPr>
              <a:t>s intensity in different wavelengths:</a:t>
            </a:r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985108" name="Line 26">
            <a:extLst>
              <a:ext uri="{FF2B5EF4-FFF2-40B4-BE49-F238E27FC236}">
                <a16:creationId xmlns:a16="http://schemas.microsoft.com/office/drawing/2014/main" id="{98D663A4-E902-EF4F-8725-9EC8FA26600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4800600"/>
            <a:ext cx="0" cy="18288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5109" name="Line 27">
            <a:extLst>
              <a:ext uri="{FF2B5EF4-FFF2-40B4-BE49-F238E27FC236}">
                <a16:creationId xmlns:a16="http://schemas.microsoft.com/office/drawing/2014/main" id="{6A305D5A-3E2E-9B4D-A8E8-FB657FB423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514600"/>
            <a:ext cx="0" cy="18288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985110" name="Object 28">
            <a:extLst>
              <a:ext uri="{FF2B5EF4-FFF2-40B4-BE49-F238E27FC236}">
                <a16:creationId xmlns:a16="http://schemas.microsoft.com/office/drawing/2014/main" id="{5DD80E8C-85AB-304C-BEB5-87A002906F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00800" y="2819400"/>
          <a:ext cx="1295400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95300" imgH="393700" progId="Equation.3">
                  <p:embed/>
                </p:oleObj>
              </mc:Choice>
              <mc:Fallback>
                <p:oleObj name="Equation" r:id="rId5" imgW="495300" imgH="3937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2819400"/>
                        <a:ext cx="1295400" cy="1035050"/>
                      </a:xfrm>
                      <a:prstGeom prst="rect">
                        <a:avLst/>
                      </a:prstGeom>
                      <a:solidFill>
                        <a:srgbClr val="96969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237A97-D419-8FE0-D34C-42A83912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C6CC82-717D-6448-3596-73BA63A2A3C2}"/>
              </a:ext>
            </a:extLst>
          </p:cNvPr>
          <p:cNvSpPr txBox="1"/>
          <p:nvPr/>
        </p:nvSpPr>
        <p:spPr>
          <a:xfrm>
            <a:off x="1600200" y="152400"/>
            <a:ext cx="5791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An All-Sky Map</a:t>
            </a:r>
          </a:p>
        </p:txBody>
      </p:sp>
      <p:pic>
        <p:nvPicPr>
          <p:cNvPr id="4" name="Picture 3" descr="A close-up of a map of a sos table&#10;&#10;AI-generated content may be incorrect.">
            <a:extLst>
              <a:ext uri="{FF2B5EF4-FFF2-40B4-BE49-F238E27FC236}">
                <a16:creationId xmlns:a16="http://schemas.microsoft.com/office/drawing/2014/main" id="{F3745C73-213F-65CC-94A3-CD8806BF8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48" y="1337204"/>
            <a:ext cx="9081448" cy="42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9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9A62538A-52F3-9B46-A77A-192ACA1F01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3157537" cy="990600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sz="3600" dirty="0">
                <a:cs typeface="+mj-cs"/>
              </a:rPr>
              <a:t>Discussion Question</a:t>
            </a:r>
          </a:p>
        </p:txBody>
      </p:sp>
      <p:pic>
        <p:nvPicPr>
          <p:cNvPr id="1043460" name="Picture 6">
            <a:extLst>
              <a:ext uri="{FF2B5EF4-FFF2-40B4-BE49-F238E27FC236}">
                <a16:creationId xmlns:a16="http://schemas.microsoft.com/office/drawing/2014/main" id="{C42E43B7-CAE1-6D48-B671-0A79D7A2C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726024" y="97139"/>
            <a:ext cx="5341776" cy="6673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3">
            <a:extLst>
              <a:ext uri="{FF2B5EF4-FFF2-40B4-BE49-F238E27FC236}">
                <a16:creationId xmlns:a16="http://schemas.microsoft.com/office/drawing/2014/main" id="{802E285F-C63E-7746-A8D5-92199BD6E1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0" y="6406292"/>
            <a:ext cx="1828800" cy="446215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sz="2000" dirty="0">
                <a:solidFill>
                  <a:schemeClr val="bg1"/>
                </a:solidFill>
                <a:latin typeface="Garamond" panose="02020404030301010803" pitchFamily="18" charset="0"/>
                <a:cs typeface="+mn-cs"/>
              </a:rPr>
              <a:t>Russell (1914)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4C68294-3C4A-DB59-7593-1EDC1C74A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981200"/>
            <a:ext cx="40386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charset="0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charset="0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charset="0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charset="0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sz="2400" kern="0" dirty="0">
                <a:solidFill>
                  <a:schemeClr val="bg1"/>
                </a:solidFill>
                <a:cs typeface="+mn-cs"/>
              </a:rPr>
              <a:t>Interpret this diagram:</a:t>
            </a:r>
          </a:p>
          <a:p>
            <a:pPr eaLnBrk="1" hangingPunct="1">
              <a:defRPr/>
            </a:pPr>
            <a:r>
              <a:rPr lang="en-US" sz="2400" kern="0" dirty="0">
                <a:solidFill>
                  <a:schemeClr val="bg1"/>
                </a:solidFill>
                <a:cs typeface="+mn-cs"/>
              </a:rPr>
              <a:t>What are on the axes, and what are the dots?</a:t>
            </a:r>
          </a:p>
          <a:p>
            <a:pPr eaLnBrk="1" hangingPunct="1">
              <a:defRPr/>
            </a:pPr>
            <a:r>
              <a:rPr lang="en-US" sz="2400" kern="0" dirty="0">
                <a:solidFill>
                  <a:schemeClr val="bg1"/>
                </a:solidFill>
                <a:cs typeface="+mn-cs"/>
              </a:rPr>
              <a:t>What is your primary conclusion from the graph?</a:t>
            </a:r>
          </a:p>
          <a:p>
            <a:pPr eaLnBrk="1" hangingPunct="1">
              <a:defRPr/>
            </a:pPr>
            <a:r>
              <a:rPr lang="en-US" sz="2400" kern="0" dirty="0">
                <a:solidFill>
                  <a:schemeClr val="bg1"/>
                </a:solidFill>
                <a:cs typeface="+mn-cs"/>
              </a:rPr>
              <a:t>Any other interesting details?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9A62538A-52F3-9B46-A77A-192ACA1F01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3157537" cy="990600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sz="3600" dirty="0">
                <a:cs typeface="+mj-cs"/>
              </a:rPr>
              <a:t>“HR Diagram”</a:t>
            </a:r>
          </a:p>
        </p:txBody>
      </p:sp>
      <p:pic>
        <p:nvPicPr>
          <p:cNvPr id="1043460" name="Picture 6">
            <a:extLst>
              <a:ext uri="{FF2B5EF4-FFF2-40B4-BE49-F238E27FC236}">
                <a16:creationId xmlns:a16="http://schemas.microsoft.com/office/drawing/2014/main" id="{C42E43B7-CAE1-6D48-B671-0A79D7A2C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726024" y="97139"/>
            <a:ext cx="5341776" cy="6673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3">
            <a:extLst>
              <a:ext uri="{FF2B5EF4-FFF2-40B4-BE49-F238E27FC236}">
                <a16:creationId xmlns:a16="http://schemas.microsoft.com/office/drawing/2014/main" id="{802E285F-C63E-7746-A8D5-92199BD6E1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0" y="6406292"/>
            <a:ext cx="1828800" cy="446215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sz="2000" dirty="0">
                <a:solidFill>
                  <a:schemeClr val="bg1"/>
                </a:solidFill>
                <a:latin typeface="Garamond" panose="02020404030301010803" pitchFamily="18" charset="0"/>
                <a:cs typeface="+mn-cs"/>
              </a:rPr>
              <a:t>Russell (1914)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4C68294-3C4A-DB59-7593-1EDC1C74A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127" y="3733800"/>
            <a:ext cx="322326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charset="0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charset="0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charset="0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charset="0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en-US" sz="2400" kern="0" dirty="0">
                <a:solidFill>
                  <a:schemeClr val="bg1"/>
                </a:solidFill>
                <a:cs typeface="+mn-cs"/>
              </a:rPr>
              <a:t>There are “</a:t>
            </a:r>
            <a:r>
              <a:rPr lang="en-US" sz="2400" kern="0" dirty="0">
                <a:solidFill>
                  <a:schemeClr val="accent5">
                    <a:lumMod val="90000"/>
                  </a:schemeClr>
                </a:solidFill>
                <a:cs typeface="+mn-cs"/>
              </a:rPr>
              <a:t>dwarfs</a:t>
            </a:r>
            <a:r>
              <a:rPr lang="en-US" sz="2400" kern="0" dirty="0">
                <a:solidFill>
                  <a:schemeClr val="bg1"/>
                </a:solidFill>
                <a:cs typeface="+mn-cs"/>
              </a:rPr>
              <a:t>” and “</a:t>
            </a:r>
            <a:r>
              <a:rPr lang="en-US" sz="2400" kern="0" dirty="0">
                <a:solidFill>
                  <a:srgbClr val="C00000"/>
                </a:solidFill>
                <a:cs typeface="+mn-cs"/>
              </a:rPr>
              <a:t>giants</a:t>
            </a:r>
            <a:r>
              <a:rPr lang="en-US" sz="2400" kern="0" dirty="0">
                <a:solidFill>
                  <a:schemeClr val="bg1"/>
                </a:solidFill>
                <a:cs typeface="+mn-cs"/>
              </a:rPr>
              <a:t>”</a:t>
            </a:r>
          </a:p>
        </p:txBody>
      </p:sp>
      <p:sp>
        <p:nvSpPr>
          <p:cNvPr id="2" name="Diagonal Stripe 1">
            <a:extLst>
              <a:ext uri="{FF2B5EF4-FFF2-40B4-BE49-F238E27FC236}">
                <a16:creationId xmlns:a16="http://schemas.microsoft.com/office/drawing/2014/main" id="{A30E44D7-5039-362E-ED85-B15245383788}"/>
              </a:ext>
            </a:extLst>
          </p:cNvPr>
          <p:cNvSpPr/>
          <p:nvPr/>
        </p:nvSpPr>
        <p:spPr bwMode="auto">
          <a:xfrm flipV="1">
            <a:off x="4800600" y="838200"/>
            <a:ext cx="4114800" cy="4876800"/>
          </a:xfrm>
          <a:prstGeom prst="diagStripe">
            <a:avLst>
              <a:gd name="adj" fmla="val 78783"/>
            </a:avLst>
          </a:prstGeom>
          <a:solidFill>
            <a:schemeClr val="accent1">
              <a:alpha val="44812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5E9590-3BC8-4317-CC57-0D6938063F2D}"/>
              </a:ext>
            </a:extLst>
          </p:cNvPr>
          <p:cNvSpPr/>
          <p:nvPr/>
        </p:nvSpPr>
        <p:spPr bwMode="auto">
          <a:xfrm>
            <a:off x="5402424" y="1524000"/>
            <a:ext cx="2827176" cy="990600"/>
          </a:xfrm>
          <a:prstGeom prst="rect">
            <a:avLst/>
          </a:prstGeom>
          <a:solidFill>
            <a:srgbClr val="C00000">
              <a:alpha val="5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444F240-5E5E-23FD-2F9D-6F3E71A19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9757" y="1330754"/>
            <a:ext cx="2362356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charset="0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charset="0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charset="0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charset="0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sz="1800" kern="0" dirty="0">
                <a:solidFill>
                  <a:schemeClr val="bg1"/>
                </a:solidFill>
                <a:cs typeface="+mn-cs"/>
              </a:rPr>
              <a:t>Absolute Magnitude (visual)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B473C41-7215-DE68-5B52-2EE07FE84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044" y="430530"/>
            <a:ext cx="2362356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charset="0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charset="0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charset="0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charset="0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sz="1800" kern="0" dirty="0">
                <a:cs typeface="+mn-cs"/>
              </a:rPr>
              <a:t>Spectral Type</a:t>
            </a:r>
          </a:p>
        </p:txBody>
      </p:sp>
    </p:spTree>
    <p:extLst>
      <p:ext uri="{BB962C8B-B14F-4D97-AF65-F5344CB8AC3E}">
        <p14:creationId xmlns:p14="http://schemas.microsoft.com/office/powerpoint/2010/main" val="1029543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9A62538A-52F3-9B46-A77A-192ACA1F01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863" y="228600"/>
            <a:ext cx="3157537" cy="990600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sz="3100">
                <a:cs typeface="+mj-cs"/>
              </a:rPr>
              <a:t>Color-Magnitude Diagram</a:t>
            </a:r>
          </a:p>
        </p:txBody>
      </p:sp>
      <p:pic>
        <p:nvPicPr>
          <p:cNvPr id="1043460" name="Picture 6">
            <a:extLst>
              <a:ext uri="{FF2B5EF4-FFF2-40B4-BE49-F238E27FC236}">
                <a16:creationId xmlns:a16="http://schemas.microsoft.com/office/drawing/2014/main" id="{C42E43B7-CAE1-6D48-B671-0A79D7A2C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19400" y="1219200"/>
            <a:ext cx="3145149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AutoShape 7">
            <a:extLst>
              <a:ext uri="{FF2B5EF4-FFF2-40B4-BE49-F238E27FC236}">
                <a16:creationId xmlns:a16="http://schemas.microsoft.com/office/drawing/2014/main" id="{4B08170E-14C7-6340-87FA-6033C7B18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685800"/>
            <a:ext cx="533400" cy="381000"/>
          </a:xfrm>
          <a:custGeom>
            <a:avLst/>
            <a:gdLst>
              <a:gd name="T0" fmla="*/ 1 w 533400"/>
              <a:gd name="T1" fmla="*/ 145529 h 381000"/>
              <a:gd name="T2" fmla="*/ 203742 w 533400"/>
              <a:gd name="T3" fmla="*/ 145530 h 381000"/>
              <a:gd name="T4" fmla="*/ 266700 w 533400"/>
              <a:gd name="T5" fmla="*/ 0 h 381000"/>
              <a:gd name="T6" fmla="*/ 329658 w 533400"/>
              <a:gd name="T7" fmla="*/ 145530 h 381000"/>
              <a:gd name="T8" fmla="*/ 533399 w 533400"/>
              <a:gd name="T9" fmla="*/ 145529 h 381000"/>
              <a:gd name="T10" fmla="*/ 368569 w 533400"/>
              <a:gd name="T11" fmla="*/ 235470 h 381000"/>
              <a:gd name="T12" fmla="*/ 431529 w 533400"/>
              <a:gd name="T13" fmla="*/ 380999 h 381000"/>
              <a:gd name="T14" fmla="*/ 266700 w 533400"/>
              <a:gd name="T15" fmla="*/ 291056 h 381000"/>
              <a:gd name="T16" fmla="*/ 101871 w 533400"/>
              <a:gd name="T17" fmla="*/ 380999 h 381000"/>
              <a:gd name="T18" fmla="*/ 164831 w 533400"/>
              <a:gd name="T19" fmla="*/ 235470 h 381000"/>
              <a:gd name="T20" fmla="*/ 1 w 533400"/>
              <a:gd name="T21" fmla="*/ 145529 h 3810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33400" h="381000">
                <a:moveTo>
                  <a:pt x="1" y="145529"/>
                </a:moveTo>
                <a:lnTo>
                  <a:pt x="203742" y="145530"/>
                </a:lnTo>
                <a:lnTo>
                  <a:pt x="266700" y="0"/>
                </a:lnTo>
                <a:lnTo>
                  <a:pt x="329658" y="145530"/>
                </a:lnTo>
                <a:lnTo>
                  <a:pt x="533399" y="145529"/>
                </a:lnTo>
                <a:lnTo>
                  <a:pt x="368569" y="235470"/>
                </a:lnTo>
                <a:lnTo>
                  <a:pt x="431529" y="380999"/>
                </a:lnTo>
                <a:lnTo>
                  <a:pt x="266700" y="291056"/>
                </a:lnTo>
                <a:lnTo>
                  <a:pt x="101871" y="380999"/>
                </a:lnTo>
                <a:lnTo>
                  <a:pt x="164831" y="235470"/>
                </a:lnTo>
                <a:lnTo>
                  <a:pt x="1" y="145529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FCC31-B700-1942-8E74-E5863A9DE664}"/>
              </a:ext>
            </a:extLst>
          </p:cNvPr>
          <p:cNvSpPr txBox="1"/>
          <p:nvPr/>
        </p:nvSpPr>
        <p:spPr>
          <a:xfrm>
            <a:off x="2590800" y="6324600"/>
            <a:ext cx="6591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➔filter with shortest wavelength given first (T↓ as color↑)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802E285F-C63E-7746-A8D5-92199BD6E1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43600" y="2133600"/>
            <a:ext cx="2819400" cy="2667000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/>
          <a:p>
            <a:pPr eaLnBrk="1" hangingPunct="1">
              <a:buFont typeface="Wingdings" charset="0"/>
              <a:buChar char="l"/>
              <a:defRPr/>
            </a:pPr>
            <a:r>
              <a:rPr lang="en-US" sz="2000" dirty="0">
                <a:solidFill>
                  <a:schemeClr val="bg1"/>
                </a:solidFill>
                <a:cs typeface="+mn-cs"/>
              </a:rPr>
              <a:t>Pleiades star cluster</a:t>
            </a:r>
          </a:p>
          <a:p>
            <a:pPr eaLnBrk="1" hangingPunct="1">
              <a:buFont typeface="Wingdings" charset="0"/>
              <a:buNone/>
              <a:defRPr/>
            </a:pPr>
            <a:r>
              <a:rPr lang="en-US" sz="2000" dirty="0">
                <a:solidFill>
                  <a:schemeClr val="bg1"/>
                </a:solidFill>
                <a:cs typeface="+mn-cs"/>
              </a:rPr>
              <a:t>(</a:t>
            </a:r>
            <a:r>
              <a:rPr lang="en-US" sz="2000" i="1" dirty="0">
                <a:solidFill>
                  <a:schemeClr val="bg1"/>
                </a:solidFill>
                <a:cs typeface="+mn-cs"/>
              </a:rPr>
              <a:t>Gaia</a:t>
            </a:r>
            <a:r>
              <a:rPr lang="en-US" sz="2000" dirty="0">
                <a:solidFill>
                  <a:schemeClr val="bg1"/>
                </a:solidFill>
                <a:cs typeface="+mn-cs"/>
              </a:rPr>
              <a:t> spacecraft data)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FC74ED-FB52-FA47-8579-0C91F09F015B}"/>
              </a:ext>
            </a:extLst>
          </p:cNvPr>
          <p:cNvSpPr txBox="1"/>
          <p:nvPr/>
        </p:nvSpPr>
        <p:spPr>
          <a:xfrm>
            <a:off x="562509" y="2286153"/>
            <a:ext cx="2362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➔brighter/more luminous stars at top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1B90B-298F-154C-BF8D-737F9E3A9785}"/>
              </a:ext>
            </a:extLst>
          </p:cNvPr>
          <p:cNvSpPr txBox="1"/>
          <p:nvPr/>
        </p:nvSpPr>
        <p:spPr>
          <a:xfrm>
            <a:off x="1447799" y="3933172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apparent magnitude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46301F-1A9D-1845-A950-4BD2995BED2A}"/>
              </a:ext>
            </a:extLst>
          </p:cNvPr>
          <p:cNvCxnSpPr>
            <a:cxnSpLocks/>
          </p:cNvCxnSpPr>
          <p:nvPr/>
        </p:nvCxnSpPr>
        <p:spPr bwMode="auto">
          <a:xfrm flipV="1">
            <a:off x="2590800" y="3651207"/>
            <a:ext cx="333910" cy="5397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686EC59-678E-E846-B032-4739345A35D5}"/>
              </a:ext>
            </a:extLst>
          </p:cNvPr>
          <p:cNvSpPr txBox="1"/>
          <p:nvPr/>
        </p:nvSpPr>
        <p:spPr>
          <a:xfrm>
            <a:off x="4542235" y="127337"/>
            <a:ext cx="3306366" cy="10156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➔most useful for stars at same distance (or corrected for distance)</a:t>
            </a:r>
          </a:p>
        </p:txBody>
      </p:sp>
    </p:spTree>
    <p:extLst>
      <p:ext uri="{BB962C8B-B14F-4D97-AF65-F5344CB8AC3E}">
        <p14:creationId xmlns:p14="http://schemas.microsoft.com/office/powerpoint/2010/main" val="1020495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CA5CF988-FBE8-6744-B9B8-7D5F4B8083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52400" y="228600"/>
            <a:ext cx="3995738" cy="914400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sz="3800" dirty="0">
                <a:cs typeface="+mj-cs"/>
              </a:rPr>
              <a:t>Color-Magnitude Diagram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CE28909E-A00C-0147-9E31-7998721DBE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3581400" cy="4419600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/>
          <a:p>
            <a:pPr eaLnBrk="1" hangingPunct="1">
              <a:buFont typeface="Wingdings" charset="0"/>
              <a:buChar char="l"/>
              <a:defRPr/>
            </a:pPr>
            <a:r>
              <a:rPr lang="en-US" sz="2400" dirty="0">
                <a:solidFill>
                  <a:schemeClr val="bg1"/>
                </a:solidFill>
                <a:cs typeface="+mn-cs"/>
              </a:rPr>
              <a:t>4.27 million stars with best-measured parallaxes from Gaia</a:t>
            </a:r>
          </a:p>
          <a:p>
            <a:pPr eaLnBrk="1" hangingPunct="1">
              <a:buFont typeface="Wingdings" charset="0"/>
              <a:buNone/>
              <a:defRPr/>
            </a:pPr>
            <a:r>
              <a:rPr lang="en-US" sz="1800" dirty="0">
                <a:solidFill>
                  <a:schemeClr val="bg1"/>
                </a:solidFill>
                <a:cs typeface="+mn-cs"/>
              </a:rPr>
              <a:t>	(less than 10% error)</a:t>
            </a:r>
          </a:p>
        </p:txBody>
      </p:sp>
      <p:pic>
        <p:nvPicPr>
          <p:cNvPr id="1051652" name="Picture 4">
            <a:extLst>
              <a:ext uri="{FF2B5EF4-FFF2-40B4-BE49-F238E27FC236}">
                <a16:creationId xmlns:a16="http://schemas.microsoft.com/office/drawing/2014/main" id="{46BDF11F-31F4-244B-974B-BD818860B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152400"/>
            <a:ext cx="5210175" cy="650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1653" name="AutoShape 6">
            <a:hlinkClick r:id="rId4" highlightClick="1"/>
            <a:extLst>
              <a:ext uri="{FF2B5EF4-FFF2-40B4-BE49-F238E27FC236}">
                <a16:creationId xmlns:a16="http://schemas.microsoft.com/office/drawing/2014/main" id="{361422DF-3473-0D49-A5E0-E8170F015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5989320"/>
            <a:ext cx="685800" cy="609600"/>
          </a:xfrm>
          <a:prstGeom prst="actionButtonDocumen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>
            <a:extLst>
              <a:ext uri="{FF2B5EF4-FFF2-40B4-BE49-F238E27FC236}">
                <a16:creationId xmlns:a16="http://schemas.microsoft.com/office/drawing/2014/main" id="{D114A4C4-FFB5-B94E-8922-8414285E5E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92163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Time for Collapse?</a:t>
            </a:r>
          </a:p>
        </p:txBody>
      </p:sp>
      <p:sp>
        <p:nvSpPr>
          <p:cNvPr id="1137666" name="Oval 3">
            <a:extLst>
              <a:ext uri="{FF2B5EF4-FFF2-40B4-BE49-F238E27FC236}">
                <a16:creationId xmlns:a16="http://schemas.microsoft.com/office/drawing/2014/main" id="{F5230163-3208-9240-BF80-11A423CA8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19200" y="990600"/>
            <a:ext cx="5181600" cy="5334000"/>
          </a:xfrm>
          <a:prstGeom prst="ellipse">
            <a:avLst/>
          </a:prstGeom>
          <a:solidFill>
            <a:srgbClr val="FFFF99"/>
          </a:solidFill>
          <a:ln w="9525">
            <a:solidFill>
              <a:srgbClr val="FF9900"/>
            </a:solidFill>
            <a:round/>
            <a:headEnd/>
            <a:tailEnd type="none" w="lg" len="lg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137667" name="Oval 4">
            <a:extLst>
              <a:ext uri="{FF2B5EF4-FFF2-40B4-BE49-F238E27FC236}">
                <a16:creationId xmlns:a16="http://schemas.microsoft.com/office/drawing/2014/main" id="{46CE0DC1-9624-7944-8905-596C0A955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9144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137668" name="Line 6">
            <a:extLst>
              <a:ext uri="{FF2B5EF4-FFF2-40B4-BE49-F238E27FC236}">
                <a16:creationId xmlns:a16="http://schemas.microsoft.com/office/drawing/2014/main" id="{C7F07C1F-F454-644B-AC43-1DF6644CAF6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295400" y="14478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7669" name="Line 7">
            <a:extLst>
              <a:ext uri="{FF2B5EF4-FFF2-40B4-BE49-F238E27FC236}">
                <a16:creationId xmlns:a16="http://schemas.microsoft.com/office/drawing/2014/main" id="{DF98C233-4B59-DE40-AE2A-9D0C15F0E2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71600" y="14478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7670" name="Line 9">
            <a:extLst>
              <a:ext uri="{FF2B5EF4-FFF2-40B4-BE49-F238E27FC236}">
                <a16:creationId xmlns:a16="http://schemas.microsoft.com/office/drawing/2014/main" id="{8E98D736-A2B6-7046-ADBF-614012E083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71600" y="1066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7671" name="Oval 11">
            <a:extLst>
              <a:ext uri="{FF2B5EF4-FFF2-40B4-BE49-F238E27FC236}">
                <a16:creationId xmlns:a16="http://schemas.microsoft.com/office/drawing/2014/main" id="{9FC9E55B-B918-2B48-B102-C73FBE167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51775" y="3733800"/>
            <a:ext cx="73025" cy="73025"/>
          </a:xfrm>
          <a:prstGeom prst="ellipse">
            <a:avLst/>
          </a:prstGeom>
          <a:solidFill>
            <a:schemeClr val="tx2"/>
          </a:solidFill>
          <a:ln w="9525">
            <a:solidFill>
              <a:srgbClr val="FF9900"/>
            </a:solidFill>
            <a:round/>
            <a:headEnd/>
            <a:tailEnd type="none" w="lg" len="lg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137672" name="Oval 12">
            <a:extLst>
              <a:ext uri="{FF2B5EF4-FFF2-40B4-BE49-F238E27FC236}">
                <a16:creationId xmlns:a16="http://schemas.microsoft.com/office/drawing/2014/main" id="{FD4855DA-D55E-DA43-993D-D77B9F26EE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18120" y="841248"/>
            <a:ext cx="128588" cy="128588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137673" name="Oval 16">
            <a:extLst>
              <a:ext uri="{FF2B5EF4-FFF2-40B4-BE49-F238E27FC236}">
                <a16:creationId xmlns:a16="http://schemas.microsoft.com/office/drawing/2014/main" id="{E7EAF905-1695-1F4A-8082-5A62B5AC5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914400"/>
            <a:ext cx="228600" cy="28956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137674" name="Line 17">
            <a:extLst>
              <a:ext uri="{FF2B5EF4-FFF2-40B4-BE49-F238E27FC236}">
                <a16:creationId xmlns:a16="http://schemas.microsoft.com/office/drawing/2014/main" id="{F82E75CB-6C71-0B4D-8C2B-73285AE06E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71600" y="32766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675" name="Line 18">
            <a:extLst>
              <a:ext uri="{FF2B5EF4-FFF2-40B4-BE49-F238E27FC236}">
                <a16:creationId xmlns:a16="http://schemas.microsoft.com/office/drawing/2014/main" id="{92FF44E2-5339-F243-9EF9-2E64825886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3657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7676" name="Line 19">
            <a:extLst>
              <a:ext uri="{FF2B5EF4-FFF2-40B4-BE49-F238E27FC236}">
                <a16:creationId xmlns:a16="http://schemas.microsoft.com/office/drawing/2014/main" id="{D654408F-458E-3E4D-84DC-7E4D1582586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924800" y="19812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7677" name="Line 20">
            <a:extLst>
              <a:ext uri="{FF2B5EF4-FFF2-40B4-BE49-F238E27FC236}">
                <a16:creationId xmlns:a16="http://schemas.microsoft.com/office/drawing/2014/main" id="{181C9638-6696-394B-923C-9EC8021B8F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1000" y="19812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137678" name="Group 2">
            <a:extLst>
              <a:ext uri="{FF2B5EF4-FFF2-40B4-BE49-F238E27FC236}">
                <a16:creationId xmlns:a16="http://schemas.microsoft.com/office/drawing/2014/main" id="{31D59F83-4316-7841-B9F9-C5AFAF9EF2BD}"/>
              </a:ext>
            </a:extLst>
          </p:cNvPr>
          <p:cNvGrpSpPr>
            <a:grpSpLocks/>
          </p:cNvGrpSpPr>
          <p:nvPr/>
        </p:nvGrpSpPr>
        <p:grpSpPr bwMode="auto">
          <a:xfrm>
            <a:off x="3368675" y="3657600"/>
            <a:ext cx="593725" cy="152400"/>
            <a:chOff x="3368675" y="3657600"/>
            <a:chExt cx="593725" cy="152400"/>
          </a:xfrm>
        </p:grpSpPr>
        <p:sp>
          <p:nvSpPr>
            <p:cNvPr id="1137692" name="Line 21">
              <a:extLst>
                <a:ext uri="{FF2B5EF4-FFF2-40B4-BE49-F238E27FC236}">
                  <a16:creationId xmlns:a16="http://schemas.microsoft.com/office/drawing/2014/main" id="{C799C858-4B37-C641-9A06-2B6447B2F07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3406775" y="3619500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693" name="Line 22">
              <a:extLst>
                <a:ext uri="{FF2B5EF4-FFF2-40B4-BE49-F238E27FC236}">
                  <a16:creationId xmlns:a16="http://schemas.microsoft.com/office/drawing/2014/main" id="{9D3C0F75-8DDD-0B43-A2F9-50BD65BF1E8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3406775" y="3695700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694" name="Line 23">
              <a:extLst>
                <a:ext uri="{FF2B5EF4-FFF2-40B4-BE49-F238E27FC236}">
                  <a16:creationId xmlns:a16="http://schemas.microsoft.com/office/drawing/2014/main" id="{D1002B44-A95D-7349-B9F7-B9C15982D96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3695700" y="34671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37679" name="Group 2">
            <a:extLst>
              <a:ext uri="{FF2B5EF4-FFF2-40B4-BE49-F238E27FC236}">
                <a16:creationId xmlns:a16="http://schemas.microsoft.com/office/drawing/2014/main" id="{71FD0573-18EE-3B4C-81D7-F49DB4AD9B21}"/>
              </a:ext>
            </a:extLst>
          </p:cNvPr>
          <p:cNvGrpSpPr>
            <a:grpSpLocks/>
          </p:cNvGrpSpPr>
          <p:nvPr/>
        </p:nvGrpSpPr>
        <p:grpSpPr bwMode="auto">
          <a:xfrm>
            <a:off x="1279525" y="5791200"/>
            <a:ext cx="168275" cy="533400"/>
            <a:chOff x="1279524" y="5791200"/>
            <a:chExt cx="168275" cy="533400"/>
          </a:xfrm>
        </p:grpSpPr>
        <p:sp>
          <p:nvSpPr>
            <p:cNvPr id="1137689" name="Line 26">
              <a:extLst>
                <a:ext uri="{FF2B5EF4-FFF2-40B4-BE49-F238E27FC236}">
                  <a16:creationId xmlns:a16="http://schemas.microsoft.com/office/drawing/2014/main" id="{D450FBFB-88CE-294D-9F61-B338FC3B400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 flipV="1">
              <a:off x="1371599" y="5791200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690" name="Line 27">
              <a:extLst>
                <a:ext uri="{FF2B5EF4-FFF2-40B4-BE49-F238E27FC236}">
                  <a16:creationId xmlns:a16="http://schemas.microsoft.com/office/drawing/2014/main" id="{D1D94248-8926-944A-9B86-361E61530B9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V="1">
              <a:off x="1279524" y="5791200"/>
              <a:ext cx="76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691" name="Line 28">
              <a:extLst>
                <a:ext uri="{FF2B5EF4-FFF2-40B4-BE49-F238E27FC236}">
                  <a16:creationId xmlns:a16="http://schemas.microsoft.com/office/drawing/2014/main" id="{289CC8C0-1B00-AE40-B412-B5F4D6A09C3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V="1">
              <a:off x="1371599" y="57912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37680" name="Group 29">
            <a:extLst>
              <a:ext uri="{FF2B5EF4-FFF2-40B4-BE49-F238E27FC236}">
                <a16:creationId xmlns:a16="http://schemas.microsoft.com/office/drawing/2014/main" id="{3DD9D716-7957-C145-AEC8-B224AFA1DB7E}"/>
              </a:ext>
            </a:extLst>
          </p:cNvPr>
          <p:cNvGrpSpPr>
            <a:grpSpLocks/>
          </p:cNvGrpSpPr>
          <p:nvPr/>
        </p:nvGrpSpPr>
        <p:grpSpPr bwMode="auto">
          <a:xfrm rot="8100000">
            <a:off x="2971800" y="5029200"/>
            <a:ext cx="152400" cy="533400"/>
            <a:chOff x="2544" y="1968"/>
            <a:chExt cx="96" cy="336"/>
          </a:xfrm>
        </p:grpSpPr>
        <p:sp>
          <p:nvSpPr>
            <p:cNvPr id="1137686" name="Line 30">
              <a:extLst>
                <a:ext uri="{FF2B5EF4-FFF2-40B4-BE49-F238E27FC236}">
                  <a16:creationId xmlns:a16="http://schemas.microsoft.com/office/drawing/2014/main" id="{238A578F-3D10-8544-A9C9-35A492D790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44" y="2208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687" name="Line 31">
              <a:extLst>
                <a:ext uri="{FF2B5EF4-FFF2-40B4-BE49-F238E27FC236}">
                  <a16:creationId xmlns:a16="http://schemas.microsoft.com/office/drawing/2014/main" id="{8624850F-4DE6-6F4A-B155-06DD90950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2" y="2208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688" name="Line 32">
              <a:extLst>
                <a:ext uri="{FF2B5EF4-FFF2-40B4-BE49-F238E27FC236}">
                  <a16:creationId xmlns:a16="http://schemas.microsoft.com/office/drawing/2014/main" id="{168B2950-9817-2346-AAED-3B064AE115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2" y="196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37681" name="Group 33">
            <a:extLst>
              <a:ext uri="{FF2B5EF4-FFF2-40B4-BE49-F238E27FC236}">
                <a16:creationId xmlns:a16="http://schemas.microsoft.com/office/drawing/2014/main" id="{812E0A7E-8789-F946-A616-483C517A06F2}"/>
              </a:ext>
            </a:extLst>
          </p:cNvPr>
          <p:cNvGrpSpPr>
            <a:grpSpLocks/>
          </p:cNvGrpSpPr>
          <p:nvPr/>
        </p:nvGrpSpPr>
        <p:grpSpPr bwMode="auto">
          <a:xfrm rot="2700000">
            <a:off x="2857500" y="1638300"/>
            <a:ext cx="152400" cy="533400"/>
            <a:chOff x="2544" y="1968"/>
            <a:chExt cx="96" cy="336"/>
          </a:xfrm>
        </p:grpSpPr>
        <p:sp>
          <p:nvSpPr>
            <p:cNvPr id="1137683" name="Line 34">
              <a:extLst>
                <a:ext uri="{FF2B5EF4-FFF2-40B4-BE49-F238E27FC236}">
                  <a16:creationId xmlns:a16="http://schemas.microsoft.com/office/drawing/2014/main" id="{7B82F193-F7C6-C34F-AD72-3EEFF09974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43" y="2208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684" name="Line 35">
              <a:extLst>
                <a:ext uri="{FF2B5EF4-FFF2-40B4-BE49-F238E27FC236}">
                  <a16:creationId xmlns:a16="http://schemas.microsoft.com/office/drawing/2014/main" id="{D7ACE514-A003-754C-976A-F00FAC0E4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1" y="2208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685" name="Line 36">
              <a:extLst>
                <a:ext uri="{FF2B5EF4-FFF2-40B4-BE49-F238E27FC236}">
                  <a16:creationId xmlns:a16="http://schemas.microsoft.com/office/drawing/2014/main" id="{58798C1C-08AF-B443-8D63-D33BAAA592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2" y="196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Equal 1">
            <a:extLst>
              <a:ext uri="{FF2B5EF4-FFF2-40B4-BE49-F238E27FC236}">
                <a16:creationId xmlns:a16="http://schemas.microsoft.com/office/drawing/2014/main" id="{7E02105E-9A35-9D4E-A4FC-BC957A9E2EBE}"/>
              </a:ext>
            </a:extLst>
          </p:cNvPr>
          <p:cNvSpPr>
            <a:spLocks/>
          </p:cNvSpPr>
          <p:nvPr/>
        </p:nvSpPr>
        <p:spPr bwMode="auto">
          <a:xfrm>
            <a:off x="5029200" y="2209800"/>
            <a:ext cx="1447800" cy="914400"/>
          </a:xfrm>
          <a:custGeom>
            <a:avLst/>
            <a:gdLst>
              <a:gd name="T0" fmla="*/ 191906 w 1447800"/>
              <a:gd name="T1" fmla="*/ 188366 h 914400"/>
              <a:gd name="T2" fmla="*/ 1255894 w 1447800"/>
              <a:gd name="T3" fmla="*/ 188366 h 914400"/>
              <a:gd name="T4" fmla="*/ 1255894 w 1447800"/>
              <a:gd name="T5" fmla="*/ 403433 h 914400"/>
              <a:gd name="T6" fmla="*/ 191906 w 1447800"/>
              <a:gd name="T7" fmla="*/ 403433 h 914400"/>
              <a:gd name="T8" fmla="*/ 191906 w 1447800"/>
              <a:gd name="T9" fmla="*/ 188366 h 914400"/>
              <a:gd name="T10" fmla="*/ 191906 w 1447800"/>
              <a:gd name="T11" fmla="*/ 510967 h 914400"/>
              <a:gd name="T12" fmla="*/ 1255894 w 1447800"/>
              <a:gd name="T13" fmla="*/ 510967 h 914400"/>
              <a:gd name="T14" fmla="*/ 1255894 w 1447800"/>
              <a:gd name="T15" fmla="*/ 726034 h 914400"/>
              <a:gd name="T16" fmla="*/ 191906 w 1447800"/>
              <a:gd name="T17" fmla="*/ 726034 h 914400"/>
              <a:gd name="T18" fmla="*/ 191906 w 1447800"/>
              <a:gd name="T19" fmla="*/ 510967 h 9144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447800" h="914400">
                <a:moveTo>
                  <a:pt x="191906" y="188366"/>
                </a:moveTo>
                <a:lnTo>
                  <a:pt x="1255894" y="188366"/>
                </a:lnTo>
                <a:lnTo>
                  <a:pt x="1255894" y="403433"/>
                </a:lnTo>
                <a:lnTo>
                  <a:pt x="191906" y="403433"/>
                </a:lnTo>
                <a:lnTo>
                  <a:pt x="191906" y="188366"/>
                </a:lnTo>
                <a:close/>
                <a:moveTo>
                  <a:pt x="191906" y="510967"/>
                </a:moveTo>
                <a:lnTo>
                  <a:pt x="1255894" y="510967"/>
                </a:lnTo>
                <a:lnTo>
                  <a:pt x="1255894" y="726034"/>
                </a:lnTo>
                <a:lnTo>
                  <a:pt x="191906" y="726034"/>
                </a:lnTo>
                <a:lnTo>
                  <a:pt x="191906" y="510967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/>
          <a:lstStyle/>
          <a:p>
            <a:pPr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843C16-F92C-379C-EB03-AEB66125DD1F}"/>
              </a:ext>
            </a:extLst>
          </p:cNvPr>
          <p:cNvCxnSpPr>
            <a:stCxn id="1137667" idx="4"/>
          </p:cNvCxnSpPr>
          <p:nvPr/>
        </p:nvCxnSpPr>
        <p:spPr bwMode="auto">
          <a:xfrm>
            <a:off x="1371600" y="1066800"/>
            <a:ext cx="0" cy="2628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F20B14-7B42-FF73-1214-F11604D5510B}"/>
                  </a:ext>
                </a:extLst>
              </p:cNvPr>
              <p:cNvSpPr txBox="1"/>
              <p:nvPr/>
            </p:nvSpPr>
            <p:spPr>
              <a:xfrm>
                <a:off x="5791200" y="5181600"/>
                <a:ext cx="2567049" cy="1273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𝑓𝑓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rad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𝐺𝑀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F20B14-7B42-FF73-1214-F11604D55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5181600"/>
                <a:ext cx="2567049" cy="1273105"/>
              </a:xfrm>
              <a:prstGeom prst="rect">
                <a:avLst/>
              </a:prstGeom>
              <a:blipFill>
                <a:blip r:embed="rId3"/>
                <a:stretch>
                  <a:fillRect l="-1970" r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FEE4C41B-D379-0B48-8AB4-4028A7EF0B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457200" y="111746"/>
            <a:ext cx="3935251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  <a:cs typeface="+mj-cs"/>
              </a:rPr>
              <a:t>Thought Question</a:t>
            </a:r>
          </a:p>
        </p:txBody>
      </p:sp>
      <p:sp>
        <p:nvSpPr>
          <p:cNvPr id="1141763" name="Rectangle 3">
            <a:extLst>
              <a:ext uri="{FF2B5EF4-FFF2-40B4-BE49-F238E27FC236}">
                <a16:creationId xmlns:a16="http://schemas.microsoft.com/office/drawing/2014/main" id="{7ACB2FED-B3EB-BF4E-A74C-5D5B0FC203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759" y="1492381"/>
            <a:ext cx="2853041" cy="4525963"/>
          </a:xfrm>
        </p:spPr>
        <p:txBody>
          <a:bodyPr/>
          <a:lstStyle/>
          <a:p>
            <a:pPr marL="11113" indent="-11113" eaLnBrk="1" hangingPunct="1"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</a:rPr>
              <a:t>Which of the stars is likely to have the lowest average density? (All times are given in days.)</a:t>
            </a:r>
          </a:p>
          <a:p>
            <a:pPr marL="609600" indent="-609600" eaLnBrk="1" hangingPunct="1">
              <a:buFontTx/>
              <a:buAutoNum type="alphaUcPeriod"/>
            </a:pPr>
            <a:endParaRPr lang="en-US" altLang="en-US" sz="2400" dirty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endParaRPr lang="en-US" altLang="en-US" sz="2400" dirty="0">
              <a:solidFill>
                <a:schemeClr val="bg1"/>
              </a:solidFill>
            </a:endParaRPr>
          </a:p>
        </p:txBody>
      </p:sp>
      <p:pic>
        <p:nvPicPr>
          <p:cNvPr id="1141764" name="Picture 2">
            <a:extLst>
              <a:ext uri="{FF2B5EF4-FFF2-40B4-BE49-F238E27FC236}">
                <a16:creationId xmlns:a16="http://schemas.microsoft.com/office/drawing/2014/main" id="{7622840C-1863-424A-838B-680A37E1A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4341283"/>
            <a:ext cx="4419600" cy="251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C6409C-8C2A-DB46-B687-AB75A03F7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2220330"/>
            <a:ext cx="6115755" cy="2192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DD0A11-C710-224F-A181-07D1D00DE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6026" y="-27968"/>
            <a:ext cx="6187974" cy="223776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0F6F66E-D18B-A444-90BF-FDB9D6D5842B}"/>
              </a:ext>
            </a:extLst>
          </p:cNvPr>
          <p:cNvGrpSpPr/>
          <p:nvPr/>
        </p:nvGrpSpPr>
        <p:grpSpPr>
          <a:xfrm>
            <a:off x="4191000" y="4625811"/>
            <a:ext cx="4955773" cy="2079789"/>
            <a:chOff x="5397125" y="2162571"/>
            <a:chExt cx="3746874" cy="14846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53E127-231C-2F47-95F0-86FD9FACC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55154" y="2337400"/>
              <a:ext cx="3688845" cy="130980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339DA4-EDDC-9447-B0F9-B00717A08874}"/>
                </a:ext>
              </a:extLst>
            </p:cNvPr>
            <p:cNvSpPr txBox="1"/>
            <p:nvPr/>
          </p:nvSpPr>
          <p:spPr>
            <a:xfrm rot="16200000">
              <a:off x="4992976" y="2566720"/>
              <a:ext cx="11468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Garamond" panose="02020404030301010803" pitchFamily="18" charset="0"/>
                </a:rPr>
                <a:t>Kepler mag.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3C6D4E9-C026-A94B-B053-452AFBD15380}"/>
              </a:ext>
            </a:extLst>
          </p:cNvPr>
          <p:cNvSpPr txBox="1"/>
          <p:nvPr/>
        </p:nvSpPr>
        <p:spPr>
          <a:xfrm>
            <a:off x="6956838" y="10180"/>
            <a:ext cx="2110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A00"/>
                </a:solidFill>
              </a:rPr>
              <a:t>1) RR </a:t>
            </a:r>
            <a:r>
              <a:rPr lang="en-US" dirty="0" err="1">
                <a:solidFill>
                  <a:srgbClr val="00FA00"/>
                </a:solidFill>
              </a:rPr>
              <a:t>Lyrae</a:t>
            </a:r>
            <a:endParaRPr lang="en-US" dirty="0">
              <a:solidFill>
                <a:srgbClr val="00FA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222F24-C670-D84F-A042-266D102D0EE5}"/>
              </a:ext>
            </a:extLst>
          </p:cNvPr>
          <p:cNvSpPr txBox="1"/>
          <p:nvPr/>
        </p:nvSpPr>
        <p:spPr>
          <a:xfrm>
            <a:off x="5034637" y="2213374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A00"/>
                </a:solidFill>
              </a:rPr>
              <a:t>2) 𝛅 </a:t>
            </a:r>
            <a:r>
              <a:rPr lang="en-US" dirty="0" err="1">
                <a:solidFill>
                  <a:srgbClr val="00FA00"/>
                </a:solidFill>
              </a:rPr>
              <a:t>Scuti</a:t>
            </a:r>
            <a:endParaRPr lang="en-US" dirty="0">
              <a:solidFill>
                <a:srgbClr val="00FA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367D47-1608-8B4B-9EAB-86D5C48ED752}"/>
              </a:ext>
            </a:extLst>
          </p:cNvPr>
          <p:cNvSpPr txBox="1"/>
          <p:nvPr/>
        </p:nvSpPr>
        <p:spPr>
          <a:xfrm>
            <a:off x="1741540" y="4669860"/>
            <a:ext cx="1305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A00"/>
                </a:solidFill>
              </a:rPr>
              <a:t>3) Mira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94C6C1-29C4-4F48-8DCC-993E9165E023}"/>
              </a:ext>
            </a:extLst>
          </p:cNvPr>
          <p:cNvSpPr txBox="1"/>
          <p:nvPr/>
        </p:nvSpPr>
        <p:spPr>
          <a:xfrm>
            <a:off x="7093170" y="4419600"/>
            <a:ext cx="1946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A00"/>
                </a:solidFill>
              </a:rPr>
              <a:t>4) Cepheid</a:t>
            </a:r>
          </a:p>
        </p:txBody>
      </p:sp>
    </p:spTree>
    <p:extLst>
      <p:ext uri="{BB962C8B-B14F-4D97-AF65-F5344CB8AC3E}">
        <p14:creationId xmlns:p14="http://schemas.microsoft.com/office/powerpoint/2010/main" val="331793863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763" name="Rectangle 3">
            <a:extLst>
              <a:ext uri="{FF2B5EF4-FFF2-40B4-BE49-F238E27FC236}">
                <a16:creationId xmlns:a16="http://schemas.microsoft.com/office/drawing/2014/main" id="{7ACB2FED-B3EB-BF4E-A74C-5D5B0FC203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599" y="762000"/>
            <a:ext cx="8522783" cy="4525963"/>
          </a:xfrm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</a:rPr>
              <a:t>Look at the sizes:</a:t>
            </a:r>
          </a:p>
          <a:p>
            <a:pPr marL="609600" indent="-609600" eaLnBrk="1" hangingPunct="1">
              <a:buFontTx/>
              <a:buAutoNum type="alphaUcPeriod"/>
            </a:pPr>
            <a:endParaRPr lang="en-US" altLang="en-US" sz="2400" dirty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endParaRPr lang="en-US" alt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D0A11-C710-224F-A181-07D1D00DED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88099" y="94153"/>
            <a:ext cx="5451101" cy="66562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29A27-6CCB-3647-B285-38F0899A6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2" y="3200399"/>
            <a:ext cx="3179618" cy="211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1535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0A72A8-B988-25BC-326E-86F744BFE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763" name="Rectangle 3">
            <a:extLst>
              <a:ext uri="{FF2B5EF4-FFF2-40B4-BE49-F238E27FC236}">
                <a16:creationId xmlns:a16="http://schemas.microsoft.com/office/drawing/2014/main" id="{DE95B593-A49D-9A23-E005-259C41E8F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599" y="762000"/>
            <a:ext cx="8522783" cy="4525963"/>
          </a:xfrm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</a:rPr>
              <a:t>Look at the sizes:</a:t>
            </a:r>
          </a:p>
          <a:p>
            <a:pPr marL="609600" indent="-609600" eaLnBrk="1" hangingPunct="1">
              <a:buFontTx/>
              <a:buAutoNum type="alphaUcPeriod"/>
            </a:pPr>
            <a:endParaRPr lang="en-US" altLang="en-US" sz="2400" dirty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endParaRPr lang="en-US" alt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27140-D09F-33E4-1156-63AFF7A2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88099" y="304408"/>
            <a:ext cx="5527302" cy="61589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8089F4-3C73-D800-7544-2FBC5CAA1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2" y="3200399"/>
            <a:ext cx="3179618" cy="211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3509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31D589-EED9-D66B-B7C9-FB1DA7FE1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763" name="Rectangle 3">
            <a:extLst>
              <a:ext uri="{FF2B5EF4-FFF2-40B4-BE49-F238E27FC236}">
                <a16:creationId xmlns:a16="http://schemas.microsoft.com/office/drawing/2014/main" id="{62BC1DEC-DF91-79ED-F0C4-49967F1E4A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599" y="762000"/>
            <a:ext cx="8522783" cy="4525963"/>
          </a:xfrm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</a:rPr>
              <a:t>Look at the sizes:</a:t>
            </a:r>
          </a:p>
          <a:p>
            <a:pPr marL="609600" indent="-609600" eaLnBrk="1" hangingPunct="1">
              <a:buFontTx/>
              <a:buAutoNum type="alphaUcPeriod"/>
            </a:pPr>
            <a:endParaRPr lang="en-US" altLang="en-US" sz="2400" dirty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endParaRPr lang="en-US" alt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64F4BB-91AF-32FC-8EFF-903805753B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66187" y="533400"/>
            <a:ext cx="5527302" cy="30369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56A87B-E75B-31DE-6A8B-7375CFE45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2" y="3200399"/>
            <a:ext cx="3179618" cy="2119745"/>
          </a:xfrm>
          <a:prstGeom prst="rect">
            <a:avLst/>
          </a:prstGeom>
        </p:spPr>
      </p:pic>
      <p:pic>
        <p:nvPicPr>
          <p:cNvPr id="4" name="Picture 3" descr="A blue line graph with white text&#10;&#10;AI-generated content may be incorrect.">
            <a:extLst>
              <a:ext uri="{FF2B5EF4-FFF2-40B4-BE49-F238E27FC236}">
                <a16:creationId xmlns:a16="http://schemas.microsoft.com/office/drawing/2014/main" id="{CE60ECB0-3922-A56E-2BAF-4F835C44C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187" y="3638959"/>
            <a:ext cx="5527300" cy="303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5641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0C46A902-1218-2147-AAA3-D0A46339EC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  <a:cs typeface="+mj-cs"/>
              </a:rPr>
              <a:t>Particle-in-a-Box 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313972-727C-A24B-B44D-DF57D2A52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7200" y="228600"/>
            <a:ext cx="5801957" cy="4525963"/>
          </a:xfrm>
        </p:spPr>
      </p:pic>
    </p:spTree>
    <p:extLst>
      <p:ext uri="{BB962C8B-B14F-4D97-AF65-F5344CB8AC3E}">
        <p14:creationId xmlns:p14="http://schemas.microsoft.com/office/powerpoint/2010/main" val="375945875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07EEEF-8039-0E83-9339-25D8CC386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D17007-DE2D-B155-41AC-AFF1945586A9}"/>
              </a:ext>
            </a:extLst>
          </p:cNvPr>
          <p:cNvSpPr txBox="1"/>
          <p:nvPr/>
        </p:nvSpPr>
        <p:spPr>
          <a:xfrm>
            <a:off x="304800" y="2362200"/>
            <a:ext cx="28194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rgbClr val="FFFFFF"/>
                </a:solidFill>
              </a:rPr>
              <a:t>…with Distance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0B11C-0EE5-A47D-9262-FBCE40B8E2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36884" y="0"/>
            <a:ext cx="57071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9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BD2A957B-12DF-2A43-A870-A3380909A6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90663" y="76200"/>
            <a:ext cx="6129337" cy="914400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sz="3800" dirty="0">
                <a:cs typeface="+mj-cs"/>
              </a:rPr>
              <a:t>How Common?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E49CFD-0876-914B-AEAF-8580E6D8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14400"/>
            <a:ext cx="7797800" cy="58483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DE55F9-EE9B-0D49-96E6-354A3B721F2B}"/>
              </a:ext>
            </a:extLst>
          </p:cNvPr>
          <p:cNvSpPr txBox="1"/>
          <p:nvPr/>
        </p:nvSpPr>
        <p:spPr>
          <a:xfrm>
            <a:off x="1676400" y="1524000"/>
            <a:ext cx="1893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Within 8 pc:</a:t>
            </a:r>
          </a:p>
        </p:txBody>
      </p:sp>
    </p:spTree>
    <p:extLst>
      <p:ext uri="{BB962C8B-B14F-4D97-AF65-F5344CB8AC3E}">
        <p14:creationId xmlns:p14="http://schemas.microsoft.com/office/powerpoint/2010/main" val="3087871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79C392-C607-9334-FC54-ACE3A3ABA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AA9D90-20C2-073E-67D2-521E97A0FCB4}"/>
              </a:ext>
            </a:extLst>
          </p:cNvPr>
          <p:cNvSpPr txBox="1"/>
          <p:nvPr/>
        </p:nvSpPr>
        <p:spPr>
          <a:xfrm>
            <a:off x="1219200" y="152400"/>
            <a:ext cx="655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Period-Luminosity Relations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B3DB2-F507-CAF5-5B8A-76F1045162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2855" y="1337203"/>
            <a:ext cx="7993945" cy="548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841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557495-D3F9-DA49-479E-88BB44A08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BBAD7E-23CA-7B13-F9B0-B3849B5C1F10}"/>
              </a:ext>
            </a:extLst>
          </p:cNvPr>
          <p:cNvSpPr txBox="1"/>
          <p:nvPr/>
        </p:nvSpPr>
        <p:spPr>
          <a:xfrm>
            <a:off x="1219200" y="152400"/>
            <a:ext cx="655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Period-Luminosity Relations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3E36E-22AF-BBC4-3BDC-CA28A67978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596" y="1447800"/>
            <a:ext cx="9049799" cy="471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84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A63DA5-A46F-7A4B-39CB-0B1D5C4BC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2217D5-DBC5-AFB5-619E-D998793BC515}"/>
              </a:ext>
            </a:extLst>
          </p:cNvPr>
          <p:cNvSpPr txBox="1"/>
          <p:nvPr/>
        </p:nvSpPr>
        <p:spPr>
          <a:xfrm>
            <a:off x="1219200" y="152400"/>
            <a:ext cx="655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rgbClr val="FFFFFF"/>
                </a:solidFill>
              </a:rPr>
              <a:t>Fornax Dwarf Galaxy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F9C92-7D86-75C7-58DE-E5454D5266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62965" y="860286"/>
            <a:ext cx="5980835" cy="58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96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6DDD21-FCE2-B009-2893-052083568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3E833B-F4E2-56C6-4296-2BC3A1DA186B}"/>
              </a:ext>
            </a:extLst>
          </p:cNvPr>
          <p:cNvSpPr txBox="1"/>
          <p:nvPr/>
        </p:nvSpPr>
        <p:spPr>
          <a:xfrm>
            <a:off x="1219200" y="152400"/>
            <a:ext cx="655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rgbClr val="FFFFFF"/>
                </a:solidFill>
              </a:rPr>
              <a:t>Clustering…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AA1FBC-D01F-DE02-4ECE-7F78474F98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33036" y="1295400"/>
            <a:ext cx="7044163" cy="528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71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960C89-57F7-36C2-DFDA-70EBAF17D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F2BF35-04C3-8152-C72D-B06CB7E5C718}"/>
              </a:ext>
            </a:extLst>
          </p:cNvPr>
          <p:cNvSpPr txBox="1"/>
          <p:nvPr/>
        </p:nvSpPr>
        <p:spPr>
          <a:xfrm>
            <a:off x="1219200" y="152400"/>
            <a:ext cx="655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rgbClr val="FFFFFF"/>
                </a:solidFill>
              </a:rPr>
              <a:t>Clustering…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4185D-A9A4-9A22-CB20-54A811076D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16200000">
            <a:off x="3184965" y="-456802"/>
            <a:ext cx="2895600" cy="883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07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186" name="Rectangle 2">
            <a:extLst>
              <a:ext uri="{FF2B5EF4-FFF2-40B4-BE49-F238E27FC236}">
                <a16:creationId xmlns:a16="http://schemas.microsoft.com/office/drawing/2014/main" id="{06942537-5C76-7E48-BAD1-7D83C64900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The Inverse-Square Law for Light</a:t>
            </a:r>
          </a:p>
        </p:txBody>
      </p:sp>
      <p:sp>
        <p:nvSpPr>
          <p:cNvPr id="989187" name="Text Box 3">
            <a:extLst>
              <a:ext uri="{FF2B5EF4-FFF2-40B4-BE49-F238E27FC236}">
                <a16:creationId xmlns:a16="http://schemas.microsoft.com/office/drawing/2014/main" id="{C45C5CA2-61CF-0C4B-954A-340449622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066800"/>
            <a:ext cx="7620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Light spreads out as it moves away from a source:</a:t>
            </a:r>
          </a:p>
        </p:txBody>
      </p:sp>
      <p:pic>
        <p:nvPicPr>
          <p:cNvPr id="595971" name="Picture 4" descr="inverse">
            <a:extLst>
              <a:ext uri="{FF2B5EF4-FFF2-40B4-BE49-F238E27FC236}">
                <a16:creationId xmlns:a16="http://schemas.microsoft.com/office/drawing/2014/main" id="{71462F89-0F21-8F45-B65F-3B8236B4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8" y="1579563"/>
            <a:ext cx="6278562" cy="527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9189" name="Text Box 5">
            <a:extLst>
              <a:ext uri="{FF2B5EF4-FFF2-40B4-BE49-F238E27FC236}">
                <a16:creationId xmlns:a16="http://schemas.microsoft.com/office/drawing/2014/main" id="{B719BEE4-2A03-5F44-BDD5-DD1EA9B54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676400"/>
            <a:ext cx="28194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energy flux</a:t>
            </a: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          is energy passing through a unit area per second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89190" name="Line 6">
            <a:extLst>
              <a:ext uri="{FF2B5EF4-FFF2-40B4-BE49-F238E27FC236}">
                <a16:creationId xmlns:a16="http://schemas.microsoft.com/office/drawing/2014/main" id="{B0798DA4-5DBE-3F44-8098-1A924ABDDBD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3429000"/>
            <a:ext cx="1752600" cy="1524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89191" name="Line 7">
            <a:extLst>
              <a:ext uri="{FF2B5EF4-FFF2-40B4-BE49-F238E27FC236}">
                <a16:creationId xmlns:a16="http://schemas.microsoft.com/office/drawing/2014/main" id="{57BD50EE-6649-704F-A56A-A312C56C63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5800" y="3429000"/>
            <a:ext cx="1447800" cy="1981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89192" name="Line 8">
            <a:extLst>
              <a:ext uri="{FF2B5EF4-FFF2-40B4-BE49-F238E27FC236}">
                <a16:creationId xmlns:a16="http://schemas.microsoft.com/office/drawing/2014/main" id="{6D636B9C-590A-B14C-9E65-7D2CD84A78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6800" y="3429000"/>
            <a:ext cx="1066800" cy="2362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89193" name="Line 9">
            <a:extLst>
              <a:ext uri="{FF2B5EF4-FFF2-40B4-BE49-F238E27FC236}">
                <a16:creationId xmlns:a16="http://schemas.microsoft.com/office/drawing/2014/main" id="{596DB654-AA3E-684F-872D-8CCD25770F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7200" y="3429000"/>
            <a:ext cx="1676400" cy="1905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89194" name="Line 10">
            <a:extLst>
              <a:ext uri="{FF2B5EF4-FFF2-40B4-BE49-F238E27FC236}">
                <a16:creationId xmlns:a16="http://schemas.microsoft.com/office/drawing/2014/main" id="{F8A720C0-579E-E54E-B581-88EC0A530C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7200" y="3429000"/>
            <a:ext cx="1676400" cy="2209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89195" name="Line 11">
            <a:extLst>
              <a:ext uri="{FF2B5EF4-FFF2-40B4-BE49-F238E27FC236}">
                <a16:creationId xmlns:a16="http://schemas.microsoft.com/office/drawing/2014/main" id="{03DE0694-2112-5840-8E6C-564AD9F96B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19600" y="3429000"/>
            <a:ext cx="1524000" cy="1676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89196" name="Line 12">
            <a:extLst>
              <a:ext uri="{FF2B5EF4-FFF2-40B4-BE49-F238E27FC236}">
                <a16:creationId xmlns:a16="http://schemas.microsoft.com/office/drawing/2014/main" id="{D657B6B4-6C65-F348-9DF3-AB0E856EB3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72000" y="3429000"/>
            <a:ext cx="1371600" cy="2286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89197" name="Line 13">
            <a:extLst>
              <a:ext uri="{FF2B5EF4-FFF2-40B4-BE49-F238E27FC236}">
                <a16:creationId xmlns:a16="http://schemas.microsoft.com/office/drawing/2014/main" id="{AC3B7A9F-4946-0A4D-A1FA-9344B6BA3B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6800" y="3429000"/>
            <a:ext cx="1066800" cy="2057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89198" name="Line 14">
            <a:extLst>
              <a:ext uri="{FF2B5EF4-FFF2-40B4-BE49-F238E27FC236}">
                <a16:creationId xmlns:a16="http://schemas.microsoft.com/office/drawing/2014/main" id="{3368370D-CDB6-0547-AAFD-5B7F1D663C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3429000"/>
            <a:ext cx="1143000" cy="1752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028E87-669C-5344-8418-881196A92BC7}"/>
                  </a:ext>
                </a:extLst>
              </p:cNvPr>
              <p:cNvSpPr txBox="1"/>
              <p:nvPr/>
            </p:nvSpPr>
            <p:spPr>
              <a:xfrm>
                <a:off x="557642" y="3665937"/>
                <a:ext cx="1606915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028E87-669C-5344-8418-881196A92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42" y="3665937"/>
                <a:ext cx="1606915" cy="806631"/>
              </a:xfrm>
              <a:prstGeom prst="rect">
                <a:avLst/>
              </a:prstGeom>
              <a:blipFill>
                <a:blip r:embed="rId4"/>
                <a:stretch>
                  <a:fillRect l="-3937" r="-78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 Box 5">
            <a:extLst>
              <a:ext uri="{FF2B5EF4-FFF2-40B4-BE49-F238E27FC236}">
                <a16:creationId xmlns:a16="http://schemas.microsoft.com/office/drawing/2014/main" id="{2F1FD2B2-2886-B14C-9078-766FDF75F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95671"/>
            <a:ext cx="28194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u="sng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luminosity</a:t>
            </a: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has units of power: energy per second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2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89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89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89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89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89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89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89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89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89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3B50CC14-DE3C-1D4A-B076-11BAD04BE2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  <a:cs typeface="+mj-cs"/>
              </a:rPr>
              <a:t>Discussion Question</a:t>
            </a:r>
          </a:p>
        </p:txBody>
      </p:sp>
      <p:sp>
        <p:nvSpPr>
          <p:cNvPr id="956419" name="Rectangle 3">
            <a:extLst>
              <a:ext uri="{FF2B5EF4-FFF2-40B4-BE49-F238E27FC236}">
                <a16:creationId xmlns:a16="http://schemas.microsoft.com/office/drawing/2014/main" id="{D35A39D2-AEB1-4049-8B60-704921B10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41960" y="1166018"/>
            <a:ext cx="8229600" cy="4525963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>
                <a:solidFill>
                  <a:schemeClr val="bg1"/>
                </a:solidFill>
                <a:sym typeface="Symbol" pitchFamily="2" charset="2"/>
              </a:rPr>
              <a:t>When observing a light source, what can you do to maximize the total photons you collect?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endParaRPr lang="en-US" altLang="en-US" sz="2800" dirty="0">
              <a:solidFill>
                <a:schemeClr val="bg1"/>
              </a:solidFill>
              <a:sym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5350199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F859FFA0-B6C8-3246-B1FB-CCFD8E1A64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pPr eaLnBrk="1" hangingPunct="1">
              <a:defRPr/>
            </a:pPr>
            <a:endParaRPr lang="en-US" sz="4000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7B127-9D39-FD44-BD2A-F7B04CB49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PHOTON COUNT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PHOTON COUNT RATE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PHOTON FLUX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SPECIFIC PHOTON FLUX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2499B-86C5-0305-B74A-EB8CA7E3D0F1}"/>
              </a:ext>
            </a:extLst>
          </p:cNvPr>
          <p:cNvSpPr txBox="1"/>
          <p:nvPr/>
        </p:nvSpPr>
        <p:spPr>
          <a:xfrm>
            <a:off x="6705600" y="1676400"/>
            <a:ext cx="152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5D5D5"/>
                </a:solidFill>
                <a:effectLst/>
                <a:latin typeface="Arial" panose="020B0604020202020204" pitchFamily="34" charset="0"/>
              </a:rPr>
              <a:t>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38CED8-3878-26B8-F151-02B12B181983}"/>
                  </a:ext>
                </a:extLst>
              </p:cNvPr>
              <p:cNvSpPr txBox="1"/>
              <p:nvPr/>
            </p:nvSpPr>
            <p:spPr>
              <a:xfrm>
                <a:off x="6682154" y="2733020"/>
                <a:ext cx="1317668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number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time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38CED8-3878-26B8-F151-02B12B181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154" y="2733020"/>
                <a:ext cx="1317668" cy="815416"/>
              </a:xfrm>
              <a:prstGeom prst="rect">
                <a:avLst/>
              </a:prstGeom>
              <a:blipFill>
                <a:blip r:embed="rId3"/>
                <a:stretch>
                  <a:fillRect l="-5769" r="-5769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BE5D36-C83C-6A4E-BA42-36E86CF0DDCD}"/>
                  </a:ext>
                </a:extLst>
              </p:cNvPr>
              <p:cNvSpPr txBox="1"/>
              <p:nvPr/>
            </p:nvSpPr>
            <p:spPr>
              <a:xfrm>
                <a:off x="6682154" y="3863181"/>
                <a:ext cx="1720856" cy="818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number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area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time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BE5D36-C83C-6A4E-BA42-36E86CF0D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154" y="3863181"/>
                <a:ext cx="1720856" cy="818237"/>
              </a:xfrm>
              <a:prstGeom prst="rect">
                <a:avLst/>
              </a:prstGeom>
              <a:blipFill>
                <a:blip r:embed="rId4"/>
                <a:stretch>
                  <a:fillRect l="-1471" t="-1538" r="-3676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F53065-8665-975B-7A72-6C0DFDF87367}"/>
                  </a:ext>
                </a:extLst>
              </p:cNvPr>
              <p:cNvSpPr txBox="1"/>
              <p:nvPr/>
            </p:nvSpPr>
            <p:spPr>
              <a:xfrm>
                <a:off x="5392700" y="5389764"/>
                <a:ext cx="3739870" cy="893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number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area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time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wavelength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F53065-8665-975B-7A72-6C0DFDF87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700" y="5389764"/>
                <a:ext cx="3739870" cy="893771"/>
              </a:xfrm>
              <a:prstGeom prst="rect">
                <a:avLst/>
              </a:prstGeom>
              <a:blipFill>
                <a:blip r:embed="rId5"/>
                <a:stretch>
                  <a:fillRect l="-338" r="-2365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8567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5B786E69-D87E-C548-A1CC-8BC7A4B56C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19600" y="0"/>
            <a:ext cx="46482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  <a:cs typeface="+mj-cs"/>
              </a:rPr>
              <a:t>Brightness Scales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EC8323-FF2D-2742-BC65-F1EDAA755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"/>
            <a:ext cx="3152124" cy="683198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8FEA0-7C28-374F-8320-ECBD0FF80892}"/>
                  </a:ext>
                </a:extLst>
              </p:cNvPr>
              <p:cNvSpPr txBox="1"/>
              <p:nvPr/>
            </p:nvSpPr>
            <p:spPr>
              <a:xfrm>
                <a:off x="4545918" y="4469578"/>
                <a:ext cx="4275338" cy="87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=−2.5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D8FEA0-7C28-374F-8320-ECBD0FF80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918" y="4469578"/>
                <a:ext cx="4275338" cy="877100"/>
              </a:xfrm>
              <a:prstGeom prst="rect">
                <a:avLst/>
              </a:prstGeom>
              <a:blipFill>
                <a:blip r:embed="rId4"/>
                <a:stretch>
                  <a:fillRect l="-296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8DFF12A-F361-9E4F-A554-932CB75F1506}"/>
              </a:ext>
            </a:extLst>
          </p:cNvPr>
          <p:cNvSpPr txBox="1"/>
          <p:nvPr/>
        </p:nvSpPr>
        <p:spPr>
          <a:xfrm>
            <a:off x="5041952" y="838602"/>
            <a:ext cx="3283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25 nearest stars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045D76-DB48-254B-A81E-478360FAB556}"/>
              </a:ext>
            </a:extLst>
          </p:cNvPr>
          <p:cNvCxnSpPr/>
          <p:nvPr/>
        </p:nvCxnSpPr>
        <p:spPr bwMode="auto">
          <a:xfrm>
            <a:off x="3124200" y="3810000"/>
            <a:ext cx="1524000" cy="0"/>
          </a:xfrm>
          <a:prstGeom prst="line">
            <a:avLst/>
          </a:prstGeom>
          <a:noFill/>
          <a:ln>
            <a:solidFill>
              <a:srgbClr val="FF0000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F687D49-E265-504B-826D-80D12D03A4D9}"/>
              </a:ext>
            </a:extLst>
          </p:cNvPr>
          <p:cNvSpPr txBox="1"/>
          <p:nvPr/>
        </p:nvSpPr>
        <p:spPr>
          <a:xfrm>
            <a:off x="3962400" y="3276600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approximate limit for eye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B5806D-0BD7-2140-93A0-B20CD085C13F}"/>
              </a:ext>
            </a:extLst>
          </p:cNvPr>
          <p:cNvSpPr txBox="1"/>
          <p:nvPr/>
        </p:nvSpPr>
        <p:spPr>
          <a:xfrm>
            <a:off x="685800" y="22860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6600"/>
                </a:solidFill>
              </a:rPr>
              <a:t>LINEAR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35D123-F7F6-FB41-80C3-63FB40025AA1}"/>
              </a:ext>
            </a:extLst>
          </p:cNvPr>
          <p:cNvSpPr txBox="1"/>
          <p:nvPr/>
        </p:nvSpPr>
        <p:spPr>
          <a:xfrm>
            <a:off x="2971800" y="22860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6600"/>
                </a:solidFill>
              </a:rPr>
              <a:t>LOGARITHMIC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5C63DE-0504-914C-8B12-0B7A54640F31}"/>
              </a:ext>
            </a:extLst>
          </p:cNvPr>
          <p:cNvSpPr txBox="1"/>
          <p:nvPr/>
        </p:nvSpPr>
        <p:spPr>
          <a:xfrm>
            <a:off x="4648200" y="4002613"/>
            <a:ext cx="3943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MAGNITUDE DEFINITION:</a:t>
            </a:r>
          </a:p>
        </p:txBody>
      </p:sp>
    </p:spTree>
    <p:extLst>
      <p:ext uri="{BB962C8B-B14F-4D97-AF65-F5344CB8AC3E}">
        <p14:creationId xmlns:p14="http://schemas.microsoft.com/office/powerpoint/2010/main" val="116812104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F859FFA0-B6C8-3246-B1FB-CCFD8E1A64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  <a:cs typeface="+mj-cs"/>
              </a:rPr>
              <a:t>More Magnitudes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7D28F4-42CC-7F42-A5E2-760EC4F5761B}"/>
                  </a:ext>
                </a:extLst>
              </p:cNvPr>
              <p:cNvSpPr txBox="1"/>
              <p:nvPr/>
            </p:nvSpPr>
            <p:spPr>
              <a:xfrm>
                <a:off x="4572000" y="4853044"/>
                <a:ext cx="3916457" cy="890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pc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7D28F4-42CC-7F42-A5E2-760EC4F57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853044"/>
                <a:ext cx="3916457" cy="890628"/>
              </a:xfrm>
              <a:prstGeom prst="rect">
                <a:avLst/>
              </a:prstGeom>
              <a:blipFill>
                <a:blip r:embed="rId3"/>
                <a:stretch>
                  <a:fillRect l="-649" b="-19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8AB99E1-DC3A-3E47-B782-2B98F1583132}"/>
              </a:ext>
            </a:extLst>
          </p:cNvPr>
          <p:cNvSpPr txBox="1"/>
          <p:nvPr/>
        </p:nvSpPr>
        <p:spPr>
          <a:xfrm>
            <a:off x="228600" y="5010090"/>
            <a:ext cx="3703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DISTANCE MODULUS</a:t>
            </a:r>
            <a:r>
              <a:rPr lang="en-US" sz="2000" dirty="0"/>
              <a:t>:</a:t>
            </a:r>
          </a:p>
          <a:p>
            <a:r>
              <a:rPr lang="en-US" sz="2000" dirty="0"/>
              <a:t>➔logarithmic code for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E37E44-D30D-0943-990C-E81065594F13}"/>
                  </a:ext>
                </a:extLst>
              </p:cNvPr>
              <p:cNvSpPr txBox="1"/>
              <p:nvPr/>
            </p:nvSpPr>
            <p:spPr>
              <a:xfrm>
                <a:off x="3886200" y="799300"/>
                <a:ext cx="4275338" cy="87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=−2.5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E37E44-D30D-0943-990C-E81065594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799300"/>
                <a:ext cx="4275338" cy="877100"/>
              </a:xfrm>
              <a:prstGeom prst="rect">
                <a:avLst/>
              </a:prstGeom>
              <a:blipFill>
                <a:blip r:embed="rId4"/>
                <a:stretch>
                  <a:fillRect l="-296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C9362EC-0280-AB47-8503-8AB645EF44B9}"/>
              </a:ext>
            </a:extLst>
          </p:cNvPr>
          <p:cNvSpPr txBox="1"/>
          <p:nvPr/>
        </p:nvSpPr>
        <p:spPr>
          <a:xfrm>
            <a:off x="151435" y="2009745"/>
            <a:ext cx="8763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ABSOLUTE MAGNITUDE</a:t>
            </a:r>
            <a:r>
              <a:rPr lang="en-US" sz="2000" dirty="0"/>
              <a:t>: magnitude if star at a standard 10 pc distance</a:t>
            </a:r>
          </a:p>
          <a:p>
            <a:r>
              <a:rPr lang="en-US" sz="2000" dirty="0"/>
              <a:t>	➔absolute bolometric magnitude relates to luminosity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7568CB-F071-6C40-886B-76CC797EA16D}"/>
              </a:ext>
            </a:extLst>
          </p:cNvPr>
          <p:cNvSpPr txBox="1"/>
          <p:nvPr/>
        </p:nvSpPr>
        <p:spPr>
          <a:xfrm>
            <a:off x="151435" y="1109984"/>
            <a:ext cx="56557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APPARENT MAGNITUDES</a:t>
            </a:r>
            <a:r>
              <a:rPr lang="en-US" sz="2000" dirty="0"/>
              <a:t>:</a:t>
            </a:r>
          </a:p>
          <a:p>
            <a:r>
              <a:rPr lang="en-US" sz="2000" dirty="0"/>
              <a:t>based on measured fluxes </a:t>
            </a:r>
            <a:r>
              <a:rPr lang="en-US" sz="2000" u="sng" dirty="0"/>
              <a:t>in same wavelengths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B5FE17-3489-3041-97C7-5D812541F0ED}"/>
                  </a:ext>
                </a:extLst>
              </p:cNvPr>
              <p:cNvSpPr txBox="1"/>
              <p:nvPr/>
            </p:nvSpPr>
            <p:spPr>
              <a:xfrm>
                <a:off x="2362200" y="2843663"/>
                <a:ext cx="4683462" cy="968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=4.74−2.5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⊙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B5FE17-3489-3041-97C7-5D812541F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2843663"/>
                <a:ext cx="4683462" cy="968150"/>
              </a:xfrm>
              <a:prstGeom prst="rect">
                <a:avLst/>
              </a:prstGeom>
              <a:blipFill>
                <a:blip r:embed="rId5"/>
                <a:stretch>
                  <a:fillRect l="-813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48D09F-8BFF-47F5-5582-8294C01E2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F34C6553-1F09-81EA-2CF3-3F464D42D3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  <a:cs typeface="+mj-cs"/>
              </a:rPr>
              <a:t>More Magnitudes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48D131-4FAD-4B3A-9195-8EFBDFBA1CC3}"/>
                  </a:ext>
                </a:extLst>
              </p:cNvPr>
              <p:cNvSpPr txBox="1"/>
              <p:nvPr/>
            </p:nvSpPr>
            <p:spPr>
              <a:xfrm>
                <a:off x="3886200" y="799300"/>
                <a:ext cx="4275338" cy="87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=−2.5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48D131-4FAD-4B3A-9195-8EFBDFBA1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799300"/>
                <a:ext cx="4275338" cy="877100"/>
              </a:xfrm>
              <a:prstGeom prst="rect">
                <a:avLst/>
              </a:prstGeom>
              <a:blipFill>
                <a:blip r:embed="rId3"/>
                <a:stretch>
                  <a:fillRect l="-59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149E17B-D475-37A6-3139-B05723889A3F}"/>
              </a:ext>
            </a:extLst>
          </p:cNvPr>
          <p:cNvSpPr txBox="1"/>
          <p:nvPr/>
        </p:nvSpPr>
        <p:spPr>
          <a:xfrm>
            <a:off x="151435" y="1109984"/>
            <a:ext cx="56557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APPARENT MAGNITUDES</a:t>
            </a:r>
            <a:r>
              <a:rPr lang="en-US" sz="2000" dirty="0"/>
              <a:t>:</a:t>
            </a:r>
          </a:p>
          <a:p>
            <a:r>
              <a:rPr lang="en-US" sz="2000" dirty="0"/>
              <a:t>based on measured fluxes </a:t>
            </a:r>
            <a:r>
              <a:rPr lang="en-US" sz="2000" u="sng" dirty="0"/>
              <a:t>in same wavelengths</a:t>
            </a:r>
          </a:p>
        </p:txBody>
      </p:sp>
    </p:spTree>
    <p:extLst>
      <p:ext uri="{BB962C8B-B14F-4D97-AF65-F5344CB8AC3E}">
        <p14:creationId xmlns:p14="http://schemas.microsoft.com/office/powerpoint/2010/main" val="366741801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457200" marR="0" indent="-45720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Arial" charset="0"/>
          <a:buAutoNum type="alphaUcPeriod" startAt="5"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457200" marR="0" indent="-45720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Arial" charset="0"/>
          <a:buAutoNum type="alphaUcPeriod" startAt="5"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8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457200" marR="0" indent="-45720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Arial" charset="0"/>
          <a:buAutoNum type="alphaUcPeriod" startAt="5"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457200" marR="0" indent="-45720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Arial" charset="0"/>
          <a:buAutoNum type="alphaUcPeriod" startAt="5"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22_Radial">
  <a:themeElements>
    <a:clrScheme name="Radial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Radial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3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3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Radial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2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457200" marR="0" indent="-45720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Arial" charset="0"/>
          <a:buAutoNum type="alphaUcPeriod" startAt="5"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457200" marR="0" indent="-45720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Arial" charset="0"/>
          <a:buAutoNum type="alphaUcPeriod" startAt="5"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3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4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4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4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_Default Design">
  <a:themeElements>
    <a:clrScheme name="Default Design 9">
      <a:dk1>
        <a:srgbClr val="336699"/>
      </a:dk1>
      <a:lt1>
        <a:srgbClr val="FFFFFF"/>
      </a:lt1>
      <a:dk2>
        <a:srgbClr val="000000"/>
      </a:dk2>
      <a:lt2>
        <a:srgbClr val="E3EBF1"/>
      </a:lt2>
      <a:accent1>
        <a:srgbClr val="003399"/>
      </a:accent1>
      <a:accent2>
        <a:srgbClr val="468A4B"/>
      </a:accent2>
      <a:accent3>
        <a:srgbClr val="AAAAAA"/>
      </a:accent3>
      <a:accent4>
        <a:srgbClr val="DADADA"/>
      </a:accent4>
      <a:accent5>
        <a:srgbClr val="AAADCA"/>
      </a:accent5>
      <a:accent6>
        <a:srgbClr val="3F7D43"/>
      </a:accent6>
      <a:hlink>
        <a:srgbClr val="66CCFF"/>
      </a:hlink>
      <a:folHlink>
        <a:srgbClr val="F0E50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457200" marR="0" indent="-45720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Arial" charset="0"/>
          <a:buAutoNum type="alphaUcPeriod" startAt="5"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457200" marR="0" indent="-45720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Arial" charset="0"/>
          <a:buAutoNum type="alphaUcPeriod" startAt="5"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Radial">
  <a:themeElements>
    <a:clrScheme name="Radial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Radial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Radial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Radial">
  <a:themeElements>
    <a:clrScheme name="Radial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Radial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Radial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457200" marR="0" indent="-45720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Arial" charset="0"/>
          <a:buAutoNum type="alphaUcPeriod" startAt="5"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457200" marR="0" indent="-45720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Arial" charset="0"/>
          <a:buAutoNum type="alphaUcPeriod" startAt="5"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8_Radial">
  <a:themeElements>
    <a:clrScheme name="Radial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Radial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Radial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1_Radial">
  <a:themeElements>
    <a:clrScheme name="Radial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Radial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Radial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457200" marR="0" indent="-45720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Arial" charset="0"/>
          <a:buAutoNum type="alphaUcPeriod" startAt="5"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457200" marR="0" indent="-45720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Arial" charset="0"/>
          <a:buAutoNum type="alphaUcPeriod" startAt="5"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7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401546</TotalTime>
  <Words>1112</Words>
  <Application>Microsoft Macintosh PowerPoint</Application>
  <PresentationFormat>On-screen Show (4:3)</PresentationFormat>
  <Paragraphs>239</Paragraphs>
  <Slides>35</Slides>
  <Notes>35</Notes>
  <HiddenSlides>10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61" baseType="lpstr">
      <vt:lpstr>ＭＳ Ｐゴシック</vt:lpstr>
      <vt:lpstr>Arial</vt:lpstr>
      <vt:lpstr>Arial Black</vt:lpstr>
      <vt:lpstr>Cambria Math</vt:lpstr>
      <vt:lpstr>Garamond</vt:lpstr>
      <vt:lpstr>Symbol</vt:lpstr>
      <vt:lpstr>Times New Roman</vt:lpstr>
      <vt:lpstr>Wingdings</vt:lpstr>
      <vt:lpstr>Default Design</vt:lpstr>
      <vt:lpstr>2_Default Design</vt:lpstr>
      <vt:lpstr>1_Radial</vt:lpstr>
      <vt:lpstr>5_Radial</vt:lpstr>
      <vt:lpstr>5_Default Design</vt:lpstr>
      <vt:lpstr>8_Radial</vt:lpstr>
      <vt:lpstr>11_Radial</vt:lpstr>
      <vt:lpstr>16_Default Design</vt:lpstr>
      <vt:lpstr>17_Default Design</vt:lpstr>
      <vt:lpstr>18_Default Design</vt:lpstr>
      <vt:lpstr>22_Radial</vt:lpstr>
      <vt:lpstr>25_Default Design</vt:lpstr>
      <vt:lpstr>32_Default Design</vt:lpstr>
      <vt:lpstr>41_Default Design</vt:lpstr>
      <vt:lpstr>42_Default Design</vt:lpstr>
      <vt:lpstr>43_Default Design</vt:lpstr>
      <vt:lpstr>1_Default Design</vt:lpstr>
      <vt:lpstr>Equation</vt:lpstr>
      <vt:lpstr>PowerPoint Presentation</vt:lpstr>
      <vt:lpstr>PowerPoint Presentation</vt:lpstr>
      <vt:lpstr>PowerPoint Presentation</vt:lpstr>
      <vt:lpstr>The Inverse-Square Law for Light</vt:lpstr>
      <vt:lpstr>Discussion Question</vt:lpstr>
      <vt:lpstr>PowerPoint Presentation</vt:lpstr>
      <vt:lpstr>Brightness Scales</vt:lpstr>
      <vt:lpstr>More Magnitudes</vt:lpstr>
      <vt:lpstr>More Magnitudes</vt:lpstr>
      <vt:lpstr>Thought Question</vt:lpstr>
      <vt:lpstr>Thought Question</vt:lpstr>
      <vt:lpstr>PowerPoint Presentation</vt:lpstr>
      <vt:lpstr>Thermal Radiation Laws</vt:lpstr>
      <vt:lpstr>Stellar Spectra</vt:lpstr>
      <vt:lpstr>Filters</vt:lpstr>
      <vt:lpstr>Filters</vt:lpstr>
      <vt:lpstr>Colors</vt:lpstr>
      <vt:lpstr>Thought Question</vt:lpstr>
      <vt:lpstr>Star Color</vt:lpstr>
      <vt:lpstr>Discussion Question</vt:lpstr>
      <vt:lpstr>“HR Diagram”</vt:lpstr>
      <vt:lpstr>Color-Magnitude Diagram</vt:lpstr>
      <vt:lpstr>Color-Magnitude Diagram</vt:lpstr>
      <vt:lpstr>Time for Collapse?</vt:lpstr>
      <vt:lpstr>Thought Question</vt:lpstr>
      <vt:lpstr>PowerPoint Presentation</vt:lpstr>
      <vt:lpstr>PowerPoint Presentation</vt:lpstr>
      <vt:lpstr>PowerPoint Presentation</vt:lpstr>
      <vt:lpstr>Particle-in-a-Box Solutions</vt:lpstr>
      <vt:lpstr>How Common?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San Diego State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Clicker Questions</dc:title>
  <dc:subject/>
  <dc:creator>College of Sciences San Diego State University</dc:creator>
  <cp:keywords/>
  <dc:description/>
  <cp:lastModifiedBy>Eric Sandquist</cp:lastModifiedBy>
  <cp:revision>1486</cp:revision>
  <dcterms:created xsi:type="dcterms:W3CDTF">2010-11-22T07:11:09Z</dcterms:created>
  <dcterms:modified xsi:type="dcterms:W3CDTF">2025-06-02T20:26:43Z</dcterms:modified>
  <cp:category/>
</cp:coreProperties>
</file>